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4F7A7-8ED4-499A-A329-6880CA932795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7473D-B4D9-41A3-949D-D139C939B7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Формирование </a:t>
            </a:r>
            <a:r>
              <a:rPr lang="ru-RU" b="1" dirty="0" err="1"/>
              <a:t>метапредметных</a:t>
            </a:r>
            <a:r>
              <a:rPr lang="ru-RU" b="1" dirty="0"/>
              <a:t> компетенций обучающихся в процессе работы над учебно-исследовательским проектом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Учитель биологии Петухова А.А.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ГБОУ РМЭ «МЛИ»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Показатели </a:t>
            </a:r>
            <a:r>
              <a:rPr lang="ru-RU" dirty="0" err="1" smtClean="0"/>
              <a:t>сформированности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метапредметных</a:t>
            </a:r>
            <a:r>
              <a:rPr lang="ru-RU" dirty="0" smtClean="0"/>
              <a:t> компетенций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Умение </a:t>
            </a:r>
            <a:r>
              <a:rPr lang="ru-RU" sz="2800" dirty="0"/>
              <a:t>организовывать учебное сотрудничество и совместную деятельность со сверстниками и </a:t>
            </a:r>
            <a:r>
              <a:rPr lang="ru-RU" sz="2800" dirty="0" smtClean="0"/>
              <a:t>взрослыми;</a:t>
            </a:r>
          </a:p>
          <a:p>
            <a:r>
              <a:rPr lang="ru-RU" sz="2800" dirty="0"/>
              <a:t>работать индивидуально и в </a:t>
            </a:r>
            <a:r>
              <a:rPr lang="ru-RU" sz="2800" dirty="0" smtClean="0"/>
              <a:t>группе;</a:t>
            </a:r>
            <a:endParaRPr lang="ru-RU" sz="2800" dirty="0"/>
          </a:p>
          <a:p>
            <a:r>
              <a:rPr lang="ru-RU" sz="2800" dirty="0"/>
              <a:t>находить общее решение и разрешать конфликты на основе согласования позиций и учета интересов и мнений многих </a:t>
            </a:r>
            <a:r>
              <a:rPr lang="ru-RU" sz="2800" dirty="0" smtClean="0"/>
              <a:t>людей;</a:t>
            </a:r>
            <a:endParaRPr lang="ru-RU" sz="2800" dirty="0"/>
          </a:p>
          <a:p>
            <a:r>
              <a:rPr lang="ru-RU" sz="2800" dirty="0"/>
              <a:t>формулировать, аргументировать и отстаивать свое </a:t>
            </a:r>
            <a:r>
              <a:rPr lang="ru-RU" sz="2800" dirty="0" smtClean="0"/>
              <a:t>мнение;</a:t>
            </a:r>
            <a:endParaRPr lang="ru-RU" sz="2800" dirty="0"/>
          </a:p>
          <a:p>
            <a:r>
              <a:rPr lang="ru-RU" sz="2800" dirty="0"/>
              <a:t>умению применять полученные в разных областях знания для решения жизненно важных </a:t>
            </a:r>
            <a:r>
              <a:rPr lang="ru-RU" sz="2800" dirty="0" smtClean="0"/>
              <a:t>задач;</a:t>
            </a:r>
            <a:endParaRPr lang="ru-RU" sz="2800" dirty="0"/>
          </a:p>
          <a:p>
            <a:endParaRPr lang="ru-RU" sz="2800" dirty="0"/>
          </a:p>
        </p:txBody>
      </p:sp>
      <p:pic>
        <p:nvPicPr>
          <p:cNvPr id="4" name="Содержимое 6" descr="vk-3122705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500174"/>
            <a:ext cx="7715304" cy="505837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58204" cy="12969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Творческая </a:t>
            </a:r>
            <a:r>
              <a:rPr lang="ru-RU" b="1" dirty="0"/>
              <a:t>мастерская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"</a:t>
            </a:r>
            <a:r>
              <a:rPr lang="ru-RU" b="1" dirty="0"/>
              <a:t>Лицей - наш </a:t>
            </a:r>
            <a:r>
              <a:rPr lang="ru-RU" b="1" dirty="0" smtClean="0"/>
              <a:t>дом  хорошо ли живётся в нём?"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2071678"/>
            <a:ext cx="9144000" cy="4268799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Интегрированное занятие</a:t>
            </a:r>
          </a:p>
          <a:p>
            <a:pPr algn="ctr">
              <a:buNone/>
            </a:pPr>
            <a:r>
              <a:rPr lang="ru-RU" dirty="0" smtClean="0"/>
              <a:t> физика + биология</a:t>
            </a:r>
          </a:p>
          <a:p>
            <a:pPr algn="ctr">
              <a:buNone/>
            </a:pPr>
            <a:r>
              <a:rPr lang="ru-RU" dirty="0" smtClean="0"/>
              <a:t>В 9 классе</a:t>
            </a:r>
          </a:p>
          <a:p>
            <a:pPr algn="ctr">
              <a:buNone/>
            </a:pPr>
            <a:r>
              <a:rPr lang="ru-RU" b="1" dirty="0"/>
              <a:t>Технологии:</a:t>
            </a:r>
            <a:endParaRPr lang="ru-RU" dirty="0"/>
          </a:p>
          <a:p>
            <a:pPr algn="ctr">
              <a:buNone/>
            </a:pPr>
            <a:r>
              <a:rPr lang="ru-RU" dirty="0" smtClean="0"/>
              <a:t>коллективная проектная  деятельность, с использованием </a:t>
            </a:r>
            <a:r>
              <a:rPr lang="ru-RU" dirty="0"/>
              <a:t>цифровых технологий и проблемного обучения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472518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/>
              <a:t>Формы работы</a:t>
            </a:r>
            <a:r>
              <a:rPr lang="ru-RU" dirty="0"/>
              <a:t>: групповая, индивидуальная, работа в </a:t>
            </a:r>
            <a:r>
              <a:rPr lang="ru-RU" dirty="0" smtClean="0"/>
              <a:t>парах.</a:t>
            </a:r>
          </a:p>
          <a:p>
            <a:pPr>
              <a:buNone/>
            </a:pPr>
            <a:r>
              <a:rPr lang="ru-RU" b="1" dirty="0" smtClean="0"/>
              <a:t>Планируемые </a:t>
            </a:r>
            <a:r>
              <a:rPr lang="ru-RU" b="1" dirty="0"/>
              <a:t>результаты:</a:t>
            </a:r>
          </a:p>
          <a:p>
            <a:pPr algn="just">
              <a:buNone/>
            </a:pPr>
            <a:r>
              <a:rPr lang="ru-RU" dirty="0"/>
              <a:t>1</a:t>
            </a:r>
            <a:r>
              <a:rPr lang="ru-RU" b="1" dirty="0"/>
              <a:t>. Предметные:</a:t>
            </a:r>
          </a:p>
          <a:p>
            <a:pPr algn="just"/>
            <a:r>
              <a:rPr lang="ru-RU" dirty="0"/>
              <a:t>развитие навыка работы с </a:t>
            </a:r>
            <a:r>
              <a:rPr lang="ru-RU" dirty="0" smtClean="0"/>
              <a:t>лабораторным</a:t>
            </a:r>
          </a:p>
          <a:p>
            <a:pPr lvl="0" algn="just">
              <a:buNone/>
            </a:pPr>
            <a:r>
              <a:rPr lang="ru-RU" dirty="0" smtClean="0"/>
              <a:t>оборудованием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расширение </a:t>
            </a:r>
            <a:r>
              <a:rPr lang="ru-RU" dirty="0" err="1"/>
              <a:t>валеологических</a:t>
            </a:r>
            <a:r>
              <a:rPr lang="ru-RU" dirty="0"/>
              <a:t> знаний, для </a:t>
            </a:r>
            <a:endParaRPr lang="ru-RU" dirty="0" smtClean="0"/>
          </a:p>
          <a:p>
            <a:pPr lvl="0" algn="just">
              <a:buNone/>
            </a:pPr>
            <a:r>
              <a:rPr lang="ru-RU" dirty="0"/>
              <a:t>п</a:t>
            </a:r>
            <a:r>
              <a:rPr lang="ru-RU" dirty="0" smtClean="0"/>
              <a:t>рофилактики </a:t>
            </a:r>
            <a:r>
              <a:rPr lang="ru-RU" dirty="0"/>
              <a:t>заболеваний и сохранению здоровья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2. </a:t>
            </a:r>
            <a:r>
              <a:rPr lang="ru-RU" sz="3200" b="1" dirty="0" err="1" smtClean="0"/>
              <a:t>Метапредметные</a:t>
            </a:r>
            <a:r>
              <a:rPr lang="ru-RU" sz="3200" b="1" dirty="0"/>
              <a:t>: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Развитие умения определять и формулировать цели и задачи в исследовательской работе, в учебной деятельности;</a:t>
            </a:r>
          </a:p>
          <a:p>
            <a:pPr lvl="0"/>
            <a:r>
              <a:rPr lang="ru-RU" dirty="0"/>
              <a:t>формировать умение планировать и проводить учебное  исследование;</a:t>
            </a:r>
          </a:p>
          <a:p>
            <a:pPr lvl="0"/>
            <a:r>
              <a:rPr lang="ru-RU" dirty="0"/>
              <a:t>развитие умения установления причинно-следственных связей, логических построений, умений делать выводы;</a:t>
            </a:r>
          </a:p>
          <a:p>
            <a:pPr lvl="0"/>
            <a:r>
              <a:rPr lang="ru-RU" dirty="0"/>
              <a:t>развитие умения работы с текстовой информацией, её перекодировки в различные формы;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развитие умения анализировать информацию, задавать вопросы, синтезировать информацию для ответа на проблемные вопросы;</a:t>
            </a:r>
          </a:p>
          <a:p>
            <a:pPr lvl="0"/>
            <a:r>
              <a:rPr lang="ru-RU" dirty="0"/>
              <a:t>формирование умения строить сообщение исследовательского характера в устной форме;</a:t>
            </a:r>
          </a:p>
          <a:p>
            <a:pPr lvl="0"/>
            <a:r>
              <a:rPr lang="ru-RU" dirty="0"/>
              <a:t>развивать умение оппонировать, отстаивать свою точку зрения, аргументировать свою позицию, умения давать оценку;</a:t>
            </a:r>
          </a:p>
          <a:p>
            <a:pPr lvl="0"/>
            <a:r>
              <a:rPr lang="ru-RU" dirty="0"/>
              <a:t>умение использовать теоретические знания для объяснения жизненных явлений и ситуаций с естественнонаучной точки зрения</a:t>
            </a:r>
            <a:r>
              <a:rPr lang="ru-RU" dirty="0" smtClean="0"/>
              <a:t>;</a:t>
            </a:r>
          </a:p>
          <a:p>
            <a:r>
              <a:rPr lang="ru-RU" dirty="0"/>
              <a:t>формирование и развитие ИКТ компетентности, умения ориентироваться в информационном пространстве.</a:t>
            </a:r>
          </a:p>
          <a:p>
            <a:pPr lvl="0"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Темы проектов: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1. </a:t>
            </a:r>
            <a:r>
              <a:rPr lang="ru-RU" dirty="0"/>
              <a:t>Исследование запылённости </a:t>
            </a:r>
            <a:r>
              <a:rPr lang="ru-RU" dirty="0" smtClean="0"/>
              <a:t>помещения.</a:t>
            </a:r>
          </a:p>
          <a:p>
            <a:pPr>
              <a:buNone/>
            </a:pPr>
            <a:r>
              <a:rPr lang="ru-RU" dirty="0" smtClean="0"/>
              <a:t>2.</a:t>
            </a:r>
            <a:r>
              <a:rPr lang="ru-RU" dirty="0"/>
              <a:t> </a:t>
            </a:r>
            <a:r>
              <a:rPr lang="ru-RU" dirty="0" smtClean="0"/>
              <a:t>Исследование </a:t>
            </a:r>
            <a:r>
              <a:rPr lang="ru-RU" dirty="0"/>
              <a:t>соответствия размеров классного помещения, размеров мебели нормам </a:t>
            </a:r>
            <a:r>
              <a:rPr lang="ru-RU" dirty="0" err="1"/>
              <a:t>СанПин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3. Исследование уровня электромагнитного поля на территории лицея-интерната.</a:t>
            </a:r>
          </a:p>
          <a:p>
            <a:pPr>
              <a:buNone/>
            </a:pPr>
            <a:r>
              <a:rPr lang="ru-RU" dirty="0" smtClean="0"/>
              <a:t>4. Исследование уровня шума в учебном корпусе </a:t>
            </a:r>
            <a:r>
              <a:rPr lang="ru-RU" dirty="0" err="1" smtClean="0"/>
              <a:t>лицея-интената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5. Исследование уровня освещенности в классах. 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000108"/>
          </a:xfrm>
        </p:spPr>
        <p:txBody>
          <a:bodyPr/>
          <a:lstStyle/>
          <a:p>
            <a:r>
              <a:rPr lang="ru-RU" dirty="0" smtClean="0"/>
              <a:t>Инструктивные карточки</a:t>
            </a:r>
            <a:endParaRPr lang="ru-RU" dirty="0"/>
          </a:p>
        </p:txBody>
      </p:sp>
      <p:pic>
        <p:nvPicPr>
          <p:cNvPr id="1026" name="Picture 2" descr="C:\Users\Например\Desktop\йцу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928670"/>
            <a:ext cx="5072098" cy="5492437"/>
          </a:xfrm>
          <a:prstGeom prst="rect">
            <a:avLst/>
          </a:prstGeom>
          <a:noFill/>
        </p:spPr>
      </p:pic>
      <p:pic>
        <p:nvPicPr>
          <p:cNvPr id="1027" name="Picture 3" descr="C:\Users\Например\Desktop\ыф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857232"/>
            <a:ext cx="4572033" cy="5672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/>
          <a:lstStyle/>
          <a:p>
            <a:r>
              <a:rPr lang="ru-RU" dirty="0" smtClean="0"/>
              <a:t>Результат: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5716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Коллективный исследовательский проект </a:t>
            </a:r>
          </a:p>
          <a:p>
            <a:pPr>
              <a:buNone/>
            </a:pPr>
            <a:r>
              <a:rPr lang="ru-RU" dirty="0" smtClean="0"/>
              <a:t>«Экологический паспорт лицея-интерната»</a:t>
            </a:r>
            <a:endParaRPr lang="ru-RU" dirty="0"/>
          </a:p>
        </p:txBody>
      </p:sp>
      <p:pic>
        <p:nvPicPr>
          <p:cNvPr id="2050" name="Picture 2" descr="C:\Users\Например\Desktop\P42606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143248"/>
            <a:ext cx="4315873" cy="32369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E3A5FE1F72614FB4418E821C524D64" ma:contentTypeVersion="0" ma:contentTypeDescription="Создание документа." ma:contentTypeScope="" ma:versionID="2bf426885b809d9770df59b9f1c0b8b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B26DE1C-A19D-44EB-846A-5087466EE8E9}"/>
</file>

<file path=customXml/itemProps2.xml><?xml version="1.0" encoding="utf-8"?>
<ds:datastoreItem xmlns:ds="http://schemas.openxmlformats.org/officeDocument/2006/customXml" ds:itemID="{9330FBE6-4143-4583-8D99-C3E09370DA48}"/>
</file>

<file path=customXml/itemProps3.xml><?xml version="1.0" encoding="utf-8"?>
<ds:datastoreItem xmlns:ds="http://schemas.openxmlformats.org/officeDocument/2006/customXml" ds:itemID="{90B032A7-7FB0-4576-B02D-420527D12494}"/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323</Words>
  <Application>Microsoft Office PowerPoint</Application>
  <PresentationFormat>Экран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Формирование метапредметных компетенций обучающихся в процессе работы над учебно-исследовательским проектом </vt:lpstr>
      <vt:lpstr>Показатели сформированности метапредметных компетенций </vt:lpstr>
      <vt:lpstr> Творческая мастерская  "Лицей - наш дом  хорошо ли живётся в нём?" </vt:lpstr>
      <vt:lpstr>Слайд 4</vt:lpstr>
      <vt:lpstr>2. Метапредметные: </vt:lpstr>
      <vt:lpstr>Слайд 6</vt:lpstr>
      <vt:lpstr>Темы проектов:</vt:lpstr>
      <vt:lpstr>Инструктивные карточки</vt:lpstr>
      <vt:lpstr>Результат: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метапредметных компетенций обучающихся в процессе работы над учебно-исследовательским проектом</dc:title>
  <dc:creator>Например</dc:creator>
  <cp:lastModifiedBy>Например</cp:lastModifiedBy>
  <cp:revision>13</cp:revision>
  <dcterms:created xsi:type="dcterms:W3CDTF">2017-11-07T18:28:06Z</dcterms:created>
  <dcterms:modified xsi:type="dcterms:W3CDTF">2017-11-08T02:47:41Z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0x010100D8E3A5FE1F72614FB4418E821C524D64</vt:lpwstr>
  </property>
</Properties>
</file>