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41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63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861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700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42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33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14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8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8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9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4E09C-2655-4A2E-B526-376A064A7CD0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0DE58-A8AA-4CC4-9894-73DBD99BB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05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134" y="0"/>
            <a:ext cx="116850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СОТРУДНИЧЕСТВО С ПРЕДПРИЯТИЯМИ ГОРОДА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96946" y="1988758"/>
            <a:ext cx="3070460" cy="1761423"/>
          </a:xfrm>
          <a:prstGeom prst="ellipse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АО «МОВЕН»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478616" y="604487"/>
            <a:ext cx="2608447" cy="156891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АО «ПОЗИС»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615972" y="764859"/>
            <a:ext cx="3062439" cy="167066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АО «МЦБК»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410874" y="2914850"/>
            <a:ext cx="3149066" cy="1670663"/>
          </a:xfrm>
          <a:prstGeom prst="ellipse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АО «ВЭМЗ»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41367" y="4953896"/>
            <a:ext cx="2754432" cy="16706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АО «ТАНДЕР»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021367" y="5289083"/>
            <a:ext cx="3667224" cy="1568917"/>
          </a:xfrm>
          <a:prstGeom prst="ellipse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АО «Зеленодольский завод им. А.М. Горького»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321" y="4406767"/>
            <a:ext cx="3315100" cy="15689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ООО «Птицефабрика Акашевская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821995" y="2477509"/>
            <a:ext cx="4065969" cy="2261979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СОЦИЛЬНЫЕ ПАРТНЕРЫ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6957122" y="2070005"/>
            <a:ext cx="930842" cy="455892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2166096">
            <a:off x="7835666" y="3872382"/>
            <a:ext cx="930842" cy="455892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3239688">
            <a:off x="7325308" y="4666611"/>
            <a:ext cx="930842" cy="455892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5400000">
            <a:off x="5635346" y="4777512"/>
            <a:ext cx="516754" cy="455892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с вырезом 18"/>
          <p:cNvSpPr/>
          <p:nvPr/>
        </p:nvSpPr>
        <p:spPr>
          <a:xfrm rot="12606922">
            <a:off x="3240362" y="2866717"/>
            <a:ext cx="643644" cy="551020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 rot="9552452">
            <a:off x="3233362" y="4018240"/>
            <a:ext cx="622717" cy="551020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с вырезом 20"/>
          <p:cNvSpPr/>
          <p:nvPr/>
        </p:nvSpPr>
        <p:spPr>
          <a:xfrm rot="15687358">
            <a:off x="5003537" y="1998247"/>
            <a:ext cx="465924" cy="551020"/>
          </a:xfrm>
          <a:prstGeom prst="notchedRightArrow">
            <a:avLst/>
          </a:pr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082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AF47286AD51D945945C837E23061776" ma:contentTypeVersion="0" ma:contentTypeDescription="Создание документа." ma:contentTypeScope="" ma:versionID="304576513d27545f9ad09d2dcb8f1ac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39B81C7-EF6C-44AE-9CAE-9ED9F6653148}"/>
</file>

<file path=customXml/itemProps2.xml><?xml version="1.0" encoding="utf-8"?>
<ds:datastoreItem xmlns:ds="http://schemas.openxmlformats.org/officeDocument/2006/customXml" ds:itemID="{B0EC1149-9FFE-4857-9421-F949F3ED3518}"/>
</file>

<file path=customXml/itemProps3.xml><?xml version="1.0" encoding="utf-8"?>
<ds:datastoreItem xmlns:ds="http://schemas.openxmlformats.org/officeDocument/2006/customXml" ds:itemID="{F31DFB03-58C2-481F-9B8A-B230F235756B}"/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40</Words>
  <Application>Microsoft Office PowerPoint</Application>
  <PresentationFormat>Широкоэкранный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4</cp:revision>
  <dcterms:created xsi:type="dcterms:W3CDTF">2026-03-19T08:25:24Z</dcterms:created>
  <dcterms:modified xsi:type="dcterms:W3CDTF">2026-03-19T08:44:23Z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0x0101008AF47286AD51D945945C837E23061776</vt:lpwstr>
  </property>
</Properties>
</file>