
<file path=[Content_Types].xml><?xml version="1.0" encoding="utf-8"?>
<Types xmlns="http://schemas.openxmlformats.org/package/2006/content-types">
  <Override PartName="/ppt/charts/style15.xml" ContentType="application/vnd.ms-office.chartstyl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charts/colors6.xml" ContentType="application/vnd.ms-office.chartcolorstyle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style11.xml" ContentType="application/vnd.ms-office.chartstyl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charts/colors12.xml" ContentType="application/vnd.ms-office.chartcolorstyle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charts/style9.xml" ContentType="application/vnd.ms-office.chartstyle+xml"/>
  <Override PartName="/ppt/charts/chart3.xml" ContentType="application/vnd.openxmlformats-officedocument.drawingml.chart+xml"/>
  <Override PartName="/ppt/charts/style5.xml" ContentType="application/vnd.ms-office.chartstyle+xml"/>
  <Override PartName="/ppt/slides/slide9.xml" ContentType="application/vnd.openxmlformats-officedocument.presentationml.slide+xml"/>
  <Override PartName="/ppt/viewProps.xml" ContentType="application/vnd.openxmlformats-officedocument.presentationml.viewProp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charts/style1.xml" ContentType="application/vnd.ms-office.chartstyle+xml"/>
  <Override PartName="/ppt/charts/colors9.xml" ContentType="application/vnd.ms-office.chartcolorstyle+xml"/>
  <Override PartName="/ppt/charts/style14.xml" ContentType="application/vnd.ms-office.chartstyle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olors7.xml" ContentType="application/vnd.ms-office.chartcolorstyle+xml"/>
  <Override PartName="/ppt/charts/style12.xml" ContentType="application/vnd.ms-office.chartstyl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charts/colors5.xml" ContentType="application/vnd.ms-office.chartcolorstyle+xml"/>
  <Override PartName="/ppt/charts/style10.xml" ContentType="application/vnd.ms-office.chartstyle+xml"/>
  <Override PartName="/ppt/charts/colors1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charts/colors3.xml" ContentType="application/vnd.ms-office.chartcolorstyle+xml"/>
  <Override PartName="/ppt/charts/colors13.xml" ContentType="application/vnd.ms-office.chartcolorstyl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charts/chart8.xml" ContentType="application/vnd.openxmlformats-officedocument.drawingml.chart+xml"/>
  <Override PartName="/ppt/charts/colors11.xml" ContentType="application/vnd.ms-office.chartcolorstyle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style8.xml" ContentType="application/vnd.ms-office.chartstyle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charts/style6.xml" ContentType="application/vnd.ms-office.chartstyl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charts/style4.xml" ContentType="application/vnd.ms-office.chartstyle+xml"/>
  <Override PartName="/docProps/core.xml" ContentType="application/vnd.openxmlformats-package.core-properties+xml"/>
  <Default Extension="svg" ContentType="image/sv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charts/colors8.xml" ContentType="application/vnd.ms-office.chartcolorstyl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charts/style13.xml" ContentType="application/vnd.ms-office.chartstyle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charts/colors4.xml" ContentType="application/vnd.ms-office.chartcolorstyle+xml"/>
  <Override PartName="/ppt/charts/colors14.xml" ContentType="application/vnd.ms-office.chartcolorstyl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10.xml" ContentType="application/vnd.ms-office.chartcolorstyl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2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Desktop-gh7t464\&#1094;&#1086;&#1087;&#1087;%20&#1087;&#1072;&#1087;&#1082;&#1072;%20&#1086;&#1073;&#1084;&#1077;&#1085;&#1072;\5.%20&#1050;&#1091;&#1076;&#1088;&#1103;&#1074;&#1094;&#1077;&#1074;&#1072;%20&#1057;.&#1040;\&#1052;&#1086;&#1085;&#1080;&#1090;&#1086;&#1088;&#1080;&#1085;&#1075;&#1080;\2025\&#1052;&#1086;&#1085;&#1080;&#1090;&#1086;&#1088;&#1080;&#1085;&#1075;%20&#1087;&#1088;&#1086;&#1093;&#1086;&#1078;&#1076;&#1077;&#1085;&#1080;&#1077;%20&#1087;&#1088;&#1072;&#1082;&#1090;&#1080;&#1082;&#1080;\&#1044;&#1083;&#1103;%20&#1089;&#1074;&#1086;&#1076;&#1072;\&#1042;&#1048;&#1058;&#1058;_2025-06-16%20VITT%20Effektivnost'%20prokhozhdeniia%20praktiki%20studentami%20i%20uroven'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uroven'.xlsx]Лист1!Сводная таблица1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Лист1!$A$3</c:f>
              <c:strCache>
                <c:ptCount val="1"/>
                <c:pt idx="0">
                  <c:v>формирование, закрепление, развитие практических навыков и компетенций по получаемой профессии/специальности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Лист1!$A$4</c:f>
              <c:numCache>
                <c:formatCode>General</c:formatCode>
                <c:ptCount val="1"/>
                <c:pt idx="0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28-468D-82A4-82835DEDA157}"/>
            </c:ext>
          </c:extLst>
        </c:ser>
        <c:ser>
          <c:idx val="1"/>
          <c:order val="1"/>
          <c:tx>
            <c:strRef>
              <c:f>Лист1!$B$3</c:f>
              <c:strCache>
                <c:ptCount val="1"/>
                <c:pt idx="0">
                  <c:v> проверка/применение своих теоретических знаний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Лист1!$B$4</c:f>
              <c:numCache>
                <c:formatCode>General</c:formatCode>
                <c:ptCount val="1"/>
                <c:pt idx="0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28-468D-82A4-82835DEDA157}"/>
            </c:ext>
          </c:extLst>
        </c:ser>
        <c:ser>
          <c:idx val="2"/>
          <c:order val="2"/>
          <c:tx>
            <c:strRef>
              <c:f>Лист1!$C$3</c:f>
              <c:strCache>
                <c:ptCount val="1"/>
                <c:pt idx="0">
                  <c:v>возможность на собственном опыте понять специфику работы по выбранной профессии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Лист1!$C$4</c:f>
              <c:numCache>
                <c:formatCode>General</c:formatCode>
                <c:ptCount val="1"/>
                <c:pt idx="0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28-468D-82A4-82835DEDA157}"/>
            </c:ext>
          </c:extLst>
        </c:ser>
        <c:ser>
          <c:idx val="3"/>
          <c:order val="3"/>
          <c:tx>
            <c:strRef>
              <c:f>Лист1!$D$3</c:f>
              <c:strCache>
                <c:ptCount val="1"/>
                <c:pt idx="0">
                  <c:v>возможность временного трудоустройства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Лист1!$D$4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28-468D-82A4-82835DEDA157}"/>
            </c:ext>
          </c:extLst>
        </c:ser>
        <c:ser>
          <c:idx val="4"/>
          <c:order val="4"/>
          <c:tx>
            <c:strRef>
              <c:f>Лист1!$E$3</c:f>
              <c:strCache>
                <c:ptCount val="1"/>
                <c:pt idx="0">
                  <c:v> неизбежная необходимость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Лист1!$E$4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28-468D-82A4-82835DEDA157}"/>
            </c:ext>
          </c:extLst>
        </c:ser>
        <c:ser>
          <c:idx val="5"/>
          <c:order val="5"/>
          <c:tx>
            <c:strRef>
              <c:f>Лист1!$F$3</c:f>
              <c:strCache>
                <c:ptCount val="1"/>
                <c:pt idx="0">
                  <c:v>возможность трудоустройства по окончании обучения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Лист1!$F$4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28-468D-82A4-82835DEDA15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uroven'.xlsx]Лист2!Сводная таблица2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20621029774190847"/>
          <c:y val="3.2043833262936208E-2"/>
          <c:w val="0.77634000240261225"/>
          <c:h val="0.901435265922841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Лист2!$B$3:$B$4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Лист2!$B$5</c:f>
              <c:numCache>
                <c:formatCode>General</c:formatCode>
                <c:ptCount val="1"/>
                <c:pt idx="0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B7-4DBA-A81D-7C1985972AFE}"/>
            </c:ext>
          </c:extLst>
        </c:ser>
        <c:ser>
          <c:idx val="1"/>
          <c:order val="1"/>
          <c:tx>
            <c:strRef>
              <c:f>Лист2!$C$3:$C$4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Лист2!$C$5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B7-4DBA-A81D-7C1985972AFE}"/>
            </c:ext>
          </c:extLst>
        </c:ser>
        <c:ser>
          <c:idx val="2"/>
          <c:order val="2"/>
          <c:tx>
            <c:strRef>
              <c:f>Лист2!$D$3:$D$4</c:f>
              <c:strCache>
                <c:ptCount val="1"/>
                <c:pt idx="0">
                  <c:v>скорее да, чем нет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Лист2!$D$5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B7-4DBA-A81D-7C1985972AFE}"/>
            </c:ext>
          </c:extLst>
        </c:ser>
        <c:ser>
          <c:idx val="3"/>
          <c:order val="3"/>
          <c:tx>
            <c:strRef>
              <c:f>Лист2!$E$3:$E$4</c:f>
              <c:strCache>
                <c:ptCount val="1"/>
                <c:pt idx="0">
                  <c:v>скорее нет, чем да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Лист2!$E$5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B7-4DBA-A81D-7C1985972AFE}"/>
            </c:ext>
          </c:extLst>
        </c:ser>
        <c:ser>
          <c:idx val="4"/>
          <c:order val="4"/>
          <c:tx>
            <c:strRef>
              <c:f>Лист2!$F$3:$F$4</c:f>
              <c:strCache>
                <c:ptCount val="1"/>
                <c:pt idx="0">
                  <c:v>(пусто)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Лист2!$F$5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4-08B7-4DBA-A81D-7C1985972AF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9.2464170134073046E-3"/>
          <c:y val="0.22052963494761782"/>
          <c:w val="0.16924883782731043"/>
          <c:h val="0.7008880225254495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uroven'.xlsx]Лист3!Сводная таблица3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Лист3!$B$3:$B$4</c:f>
              <c:strCache>
                <c:ptCount val="1"/>
                <c:pt idx="0">
                  <c:v>Довольно комфортные условия работы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Лист3!$A$5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Лист3!$B$5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3D-4060-B71F-736BDA0016C5}"/>
            </c:ext>
          </c:extLst>
        </c:ser>
        <c:ser>
          <c:idx val="1"/>
          <c:order val="1"/>
          <c:tx>
            <c:strRef>
              <c:f>Лист3!$C$3:$C$4</c:f>
              <c:strCache>
                <c:ptCount val="1"/>
                <c:pt idx="0">
                  <c:v>Идеальные рабочие условия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Лист3!$A$5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Лист3!$C$5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3D-4060-B71F-736BDA0016C5}"/>
            </c:ext>
          </c:extLst>
        </c:ser>
        <c:ser>
          <c:idx val="2"/>
          <c:order val="2"/>
          <c:tx>
            <c:strRef>
              <c:f>Лист3!$D$3:$D$4</c:f>
              <c:strCache>
                <c:ptCount val="1"/>
                <c:pt idx="0">
                  <c:v>Некоторыми условиями недоволен(а)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Лист3!$A$5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Лист3!$D$5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3D-4060-B71F-736BDA0016C5}"/>
            </c:ext>
          </c:extLst>
        </c:ser>
        <c:ser>
          <c:idx val="3"/>
          <c:order val="3"/>
          <c:tx>
            <c:strRef>
              <c:f>Лист3!$E$3:$E$4</c:f>
              <c:strCache>
                <c:ptCount val="1"/>
                <c:pt idx="0">
                  <c:v>Рабочая обстановка была некомфортна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Лист3!$A$5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Лист3!$E$5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3D-4060-B71F-736BDA0016C5}"/>
            </c:ext>
          </c:extLst>
        </c:ser>
        <c:ser>
          <c:idx val="4"/>
          <c:order val="4"/>
          <c:tx>
            <c:strRef>
              <c:f>Лист3!$F$3:$F$4</c:f>
              <c:strCache>
                <c:ptCount val="1"/>
                <c:pt idx="0">
                  <c:v>(пусто)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Лист3!$A$5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Лист3!$F$5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4-6C3D-4060-B71F-736BDA0016C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7.246376811594203E-3"/>
          <c:y val="0.23169540035731537"/>
          <c:w val="0.2778672638746244"/>
          <c:h val="0.6358430441395267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uroven'.xlsx]Лист4!Сводная таблица4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3053705753352088"/>
          <c:y val="2.023450516876095E-2"/>
          <c:w val="0.8509052414217676"/>
          <c:h val="0.899569140467695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Лист4!$B$3:$B$4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Лист4!$A$5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Лист4!$B$5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68-4811-8689-BBE591C077DE}"/>
            </c:ext>
          </c:extLst>
        </c:ser>
        <c:ser>
          <c:idx val="1"/>
          <c:order val="1"/>
          <c:tx>
            <c:strRef>
              <c:f>Лист4!$C$3:$C$4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Лист4!$A$5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Лист4!$C$5</c:f>
              <c:numCache>
                <c:formatCode>General</c:formatCode>
                <c:ptCount val="1"/>
                <c:pt idx="0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68-4811-8689-BBE591C077DE}"/>
            </c:ext>
          </c:extLst>
        </c:ser>
        <c:ser>
          <c:idx val="2"/>
          <c:order val="2"/>
          <c:tx>
            <c:strRef>
              <c:f>Лист4!$D$3:$D$4</c:f>
              <c:strCache>
                <c:ptCount val="1"/>
                <c:pt idx="0">
                  <c:v>(пусто)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Лист4!$A$5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Лист4!$D$5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B868-4811-8689-BBE591C077D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9.2226612769773057E-3"/>
          <c:y val="0.34959708240741222"/>
          <c:w val="0.10859574724570577"/>
          <c:h val="0.5031508868727850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uroven'.xlsx]Лист5!Сводная таблица5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Лист5!$A$3</c:f>
              <c:strCache>
                <c:ptCount val="1"/>
                <c:pt idx="0">
                  <c:v>отсутствием четко поставленных целей и задач на прохождение практики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Лист5!$A$4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Лист5!$A$4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1-4DF7-9651-06EAAE5C7246}"/>
            </c:ext>
          </c:extLst>
        </c:ser>
        <c:ser>
          <c:idx val="1"/>
          <c:order val="1"/>
          <c:tx>
            <c:strRef>
              <c:f>Лист5!$B$3</c:f>
              <c:strCache>
                <c:ptCount val="1"/>
                <c:pt idx="0">
                  <c:v>недостаточным знанием теоретического материала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Лист5!$A$4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Лист5!$B$4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B1-4DF7-9651-06EAAE5C7246}"/>
            </c:ext>
          </c:extLst>
        </c:ser>
        <c:ser>
          <c:idx val="2"/>
          <c:order val="2"/>
          <c:tx>
            <c:strRef>
              <c:f>Лист5!$C$3</c:f>
              <c:strCache>
                <c:ptCount val="1"/>
                <c:pt idx="0">
                  <c:v> недостаточным владением практическими умениями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Лист5!$A$4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Лист5!$C$4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B1-4DF7-9651-06EAAE5C7246}"/>
            </c:ext>
          </c:extLst>
        </c:ser>
        <c:ser>
          <c:idx val="3"/>
          <c:order val="3"/>
          <c:tx>
            <c:strRef>
              <c:f>Лист5!$D$3</c:f>
              <c:strCache>
                <c:ptCount val="1"/>
                <c:pt idx="0">
                  <c:v>отсутствием наставника от работодателя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Лист5!$A$4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Лист5!$D$4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B1-4DF7-9651-06EAAE5C7246}"/>
            </c:ext>
          </c:extLst>
        </c:ser>
        <c:ser>
          <c:idx val="4"/>
          <c:order val="4"/>
          <c:tx>
            <c:strRef>
              <c:f>Лист5!$E$3</c:f>
              <c:strCache>
                <c:ptCount val="1"/>
                <c:pt idx="0">
                  <c:v>иное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Лист5!$A$4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Лист5!$E$4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B1-4DF7-9651-06EAAE5C724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7.0749947587473213E-3"/>
          <c:y val="8.5006835171573814E-2"/>
          <c:w val="0.34327763152201707"/>
          <c:h val="0.7950270103620186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uroven'.xlsx]Лист6!Сводная таблица6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Лист6!$B$3:$B$4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Лист6!$A$5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Лист6!$B$5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AB-4A5D-B255-63F61C78E70C}"/>
            </c:ext>
          </c:extLst>
        </c:ser>
        <c:ser>
          <c:idx val="1"/>
          <c:order val="1"/>
          <c:tx>
            <c:strRef>
              <c:f>Лист6!$C$3:$C$4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Лист6!$A$5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Лист6!$C$5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AB-4A5D-B255-63F61C78E70C}"/>
            </c:ext>
          </c:extLst>
        </c:ser>
        <c:ser>
          <c:idx val="2"/>
          <c:order val="2"/>
          <c:tx>
            <c:strRef>
              <c:f>Лист6!$D$3:$D$4</c:f>
              <c:strCache>
                <c:ptCount val="1"/>
                <c:pt idx="0">
                  <c:v>(пусто)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Лист6!$A$5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Лист6!$D$5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2CAB-4A5D-B255-63F61C78E70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6.9499599237219101E-3"/>
          <c:y val="0.42384555446194228"/>
          <c:w val="7.7664069217952575E-2"/>
          <c:h val="0.4409936843832021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uroven'.xlsx]Лист7!Сводная таблица7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Лист7!$B$3:$B$4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Лист7!$A$5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Лист7!$B$5</c:f>
              <c:numCache>
                <c:formatCode>General</c:formatCode>
                <c:ptCount val="1"/>
                <c:pt idx="0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31-464C-9D46-AE487E3B4ACE}"/>
            </c:ext>
          </c:extLst>
        </c:ser>
        <c:ser>
          <c:idx val="1"/>
          <c:order val="1"/>
          <c:tx>
            <c:strRef>
              <c:f>Лист7!$C$3:$C$4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Лист7!$A$5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Лист7!$C$5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31-464C-9D46-AE487E3B4ACE}"/>
            </c:ext>
          </c:extLst>
        </c:ser>
        <c:ser>
          <c:idx val="2"/>
          <c:order val="2"/>
          <c:tx>
            <c:strRef>
              <c:f>Лист7!$D$3:$D$4</c:f>
              <c:strCache>
                <c:ptCount val="1"/>
                <c:pt idx="0">
                  <c:v>(пусто)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Лист7!$A$5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Лист7!$D$5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ED31-464C-9D46-AE487E3B4AC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7.0635720558044441E-3"/>
          <c:y val="0.36678828029456056"/>
          <c:w val="7.657913244688902E-2"/>
          <c:h val="0.4777378371973018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uroven'.xlsx]Лист8!Сводная таблица8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Лист8!$B$3:$B$4</c:f>
              <c:strCache>
                <c:ptCount val="1"/>
                <c:pt idx="0">
                  <c:v>квалифицированная помощь была эпизодична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Лист8!$A$5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Лист8!$B$5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25-49D1-85E7-27EE8BABD15B}"/>
            </c:ext>
          </c:extLst>
        </c:ser>
        <c:ser>
          <c:idx val="1"/>
          <c:order val="1"/>
          <c:tx>
            <c:strRef>
              <c:f>Лист8!$C$3:$C$4</c:f>
              <c:strCache>
                <c:ptCount val="1"/>
                <c:pt idx="0">
                  <c:v>консультации оказывались постоянно и профессионально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Лист8!$A$5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Лист8!$C$5</c:f>
              <c:numCache>
                <c:formatCode>General</c:formatCode>
                <c:ptCount val="1"/>
                <c:pt idx="0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25-49D1-85E7-27EE8BABD15B}"/>
            </c:ext>
          </c:extLst>
        </c:ser>
        <c:ser>
          <c:idx val="2"/>
          <c:order val="2"/>
          <c:tx>
            <c:strRef>
              <c:f>Лист8!$D$3:$D$4</c:f>
              <c:strCache>
                <c:ptCount val="1"/>
                <c:pt idx="0">
                  <c:v>наставники помогали редко и формально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Лист8!$A$5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Лист8!$D$5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25-49D1-85E7-27EE8BABD15B}"/>
            </c:ext>
          </c:extLst>
        </c:ser>
        <c:ser>
          <c:idx val="3"/>
          <c:order val="3"/>
          <c:tx>
            <c:strRef>
              <c:f>Лист8!$E$3:$E$4</c:f>
              <c:strCache>
                <c:ptCount val="1"/>
                <c:pt idx="0">
                  <c:v>самостоятельно решал(а) все возникающие вопросы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Лист8!$A$5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Лист8!$E$5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25-49D1-85E7-27EE8BABD15B}"/>
            </c:ext>
          </c:extLst>
        </c:ser>
        <c:ser>
          <c:idx val="4"/>
          <c:order val="4"/>
          <c:tx>
            <c:strRef>
              <c:f>Лист8!$F$3:$F$4</c:f>
              <c:strCache>
                <c:ptCount val="1"/>
                <c:pt idx="0">
                  <c:v>(пусто)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Лист8!$A$5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Лист8!$F$5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4-3725-49D1-85E7-27EE8BABD15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2.2946859903381644E-2"/>
          <c:y val="0.22942644308486265"/>
          <c:w val="0.29097407660998892"/>
          <c:h val="0.6464806916860974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uroven'.xlsx]Лист9!Сводная таблица9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Лист9!$B$3:$B$4</c:f>
              <c:strCache>
                <c:ptCount val="1"/>
                <c:pt idx="0">
                  <c:v>контроля не было или он практически отсутствовал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Лист9!$A$5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Лист9!$B$5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1C-43C0-91A2-353A4446B8B7}"/>
            </c:ext>
          </c:extLst>
        </c:ser>
        <c:ser>
          <c:idx val="1"/>
          <c:order val="1"/>
          <c:tx>
            <c:strRef>
              <c:f>Лист9!$C$3:$C$4</c:f>
              <c:strCache>
                <c:ptCount val="1"/>
                <c:pt idx="0">
                  <c:v>работа регулярно проверялась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Лист9!$A$5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Лист9!$C$5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1C-43C0-91A2-353A4446B8B7}"/>
            </c:ext>
          </c:extLst>
        </c:ser>
        <c:ser>
          <c:idx val="2"/>
          <c:order val="2"/>
          <c:tx>
            <c:strRef>
              <c:f>Лист9!$D$3:$D$4</c:f>
              <c:strCache>
                <c:ptCount val="1"/>
                <c:pt idx="0">
                  <c:v>работа эпизодически контролировалась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Лист9!$A$5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Лист9!$D$5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1C-43C0-91A2-353A4446B8B7}"/>
            </c:ext>
          </c:extLst>
        </c:ser>
        <c:ser>
          <c:idx val="3"/>
          <c:order val="3"/>
          <c:tx>
            <c:strRef>
              <c:f>Лист9!$E$3:$E$4</c:f>
              <c:strCache>
                <c:ptCount val="1"/>
                <c:pt idx="0">
                  <c:v>(пусто)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Лист9!$A$5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Лист9!$E$5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831C-43C0-91A2-353A4446B8B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7.050765604884904E-3"/>
          <c:y val="0.29372315394043741"/>
          <c:w val="0.33899387055294011"/>
          <c:h val="0.5766741851372858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uroven'.xlsx]Лист10!Сводная таблица10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Лист10!$B$3:$B$4</c:f>
              <c:strCache>
                <c:ptCount val="1"/>
                <c:pt idx="0">
                  <c:v>не уверен(а), что смогу работать по профессии/специальности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Лист10!$A$5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Лист10!$B$5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2D-47DE-B3ED-A85243B86BC2}"/>
            </c:ext>
          </c:extLst>
        </c:ser>
        <c:ser>
          <c:idx val="1"/>
          <c:order val="1"/>
          <c:tx>
            <c:strRef>
              <c:f>Лист10!$C$3:$C$4</c:f>
              <c:strCache>
                <c:ptCount val="1"/>
                <c:pt idx="0">
                  <c:v>уверен(а), что сделал(а) правильный выбор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Лист10!$A$5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Лист10!$C$5</c:f>
              <c:numCache>
                <c:formatCode>General</c:formatCode>
                <c:ptCount val="1"/>
                <c:pt idx="0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2D-47DE-B3ED-A85243B86BC2}"/>
            </c:ext>
          </c:extLst>
        </c:ser>
        <c:ser>
          <c:idx val="2"/>
          <c:order val="2"/>
          <c:tx>
            <c:strRef>
              <c:f>Лист10!$D$3:$D$4</c:f>
              <c:strCache>
                <c:ptCount val="1"/>
                <c:pt idx="0">
                  <c:v>(пусто)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Лист10!$A$5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Лист10!$D$5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832D-47DE-B3ED-A85243B86BC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6.7882082586660118E-3"/>
          <c:y val="0.35936277132660482"/>
          <c:w val="0.28014828582597173"/>
          <c:h val="0.4861063117645659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uroven'.xlsx]Лист11!Сводная таблица11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Лист11!$B$3:$B$4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Лист11!$A$5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Лист11!$B$5</c:f>
              <c:numCache>
                <c:formatCode>General</c:formatCode>
                <c:ptCount val="1"/>
                <c:pt idx="0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57-4BAA-9221-F941EF1414ED}"/>
            </c:ext>
          </c:extLst>
        </c:ser>
        <c:ser>
          <c:idx val="1"/>
          <c:order val="1"/>
          <c:tx>
            <c:strRef>
              <c:f>Лист11!$C$3:$C$4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Лист11!$A$5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Лист11!$C$5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57-4BAA-9221-F941EF1414ED}"/>
            </c:ext>
          </c:extLst>
        </c:ser>
        <c:ser>
          <c:idx val="2"/>
          <c:order val="2"/>
          <c:tx>
            <c:strRef>
              <c:f>Лист11!$D$3:$D$4</c:f>
              <c:strCache>
                <c:ptCount val="1"/>
                <c:pt idx="0">
                  <c:v>(пусто)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Лист11!$A$5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Лист11!$D$5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8157-4BAA-9221-F941EF1414E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7.246376811594203E-3"/>
          <c:y val="0.35356940784650609"/>
          <c:w val="7.4937806687207578E-2"/>
          <c:h val="0.49716615900672401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uroven'.xlsx]Лист12!Сводная таблица12</c:name>
    <c:fmtId val="4"/>
  </c:pivotSource>
  <c:chart>
    <c:autoTitleDeleted val="1"/>
    <c:pivotFmts>
      <c:pivotFmt>
        <c:idx val="0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1"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2"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3"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4"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5"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6"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1">
                <a:lumMod val="60000"/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Лист12!$A$3</c:f>
              <c:strCache>
                <c:ptCount val="1"/>
                <c:pt idx="0">
                  <c:v> устраивает заработная плата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Лист12!$A$4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Лист12!$A$4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E9-454A-B1D4-2CEF30503857}"/>
            </c:ext>
          </c:extLst>
        </c:ser>
        <c:ser>
          <c:idx val="1"/>
          <c:order val="1"/>
          <c:tx>
            <c:strRef>
              <c:f>Лист12!$B$3</c:f>
              <c:strCache>
                <c:ptCount val="1"/>
                <c:pt idx="0">
                  <c:v>отличный коллектив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Лист12!$A$4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Лист12!$B$4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E9-454A-B1D4-2CEF30503857}"/>
            </c:ext>
          </c:extLst>
        </c:ser>
        <c:ser>
          <c:idx val="2"/>
          <c:order val="2"/>
          <c:tx>
            <c:strRef>
              <c:f>Лист12!$C$3</c:f>
              <c:strCache>
                <c:ptCount val="1"/>
                <c:pt idx="0">
                  <c:v>близко от дома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Лист12!$A$4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Лист12!$C$4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E9-454A-B1D4-2CEF30503857}"/>
            </c:ext>
          </c:extLst>
        </c:ser>
        <c:ser>
          <c:idx val="3"/>
          <c:order val="3"/>
          <c:tx>
            <c:strRef>
              <c:f>Лист12!$D$3</c:f>
              <c:strCache>
                <c:ptCount val="1"/>
                <c:pt idx="0">
                  <c:v> другое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Лист12!$A$4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Лист12!$D$4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2EE9-454A-B1D4-2CEF30503857}"/>
            </c:ext>
          </c:extLst>
        </c:ser>
        <c:ser>
          <c:idx val="4"/>
          <c:order val="4"/>
          <c:tx>
            <c:strRef>
              <c:f>Лист12!$E$3</c:f>
              <c:strCache>
                <c:ptCount val="1"/>
                <c:pt idx="0">
                  <c:v> лояльное руководство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Лист12!$A$4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Лист12!$E$4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E9-454A-B1D4-2CEF30503857}"/>
            </c:ext>
          </c:extLst>
        </c:ser>
        <c:ser>
          <c:idx val="5"/>
          <c:order val="5"/>
          <c:tx>
            <c:strRef>
              <c:f>Лист12!$F$3</c:f>
              <c:strCache>
                <c:ptCount val="1"/>
                <c:pt idx="0">
                  <c:v> имеется перспектива карьерного роста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Лист12!$A$4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Лист12!$F$4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EE9-454A-B1D4-2CEF30503857}"/>
            </c:ext>
          </c:extLst>
        </c:ser>
        <c:ser>
          <c:idx val="6"/>
          <c:order val="6"/>
          <c:tx>
            <c:strRef>
              <c:f>Лист12!$G$3</c:f>
              <c:strCache>
                <c:ptCount val="1"/>
                <c:pt idx="0">
                  <c:v> устраивает график работы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Лист12!$A$4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Лист12!$G$4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EE9-454A-B1D4-2CEF3050385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9.5951781920051004E-3"/>
          <c:y val="6.8220780415996662E-2"/>
          <c:w val="0.20390657589804354"/>
          <c:h val="0.8251041067902072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uroven'.xlsx]Лист13!Сводная таблица15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33741127467762178"/>
          <c:y val="3.5023709948526174E-2"/>
          <c:w val="0.64197886948914007"/>
          <c:h val="0.881191486388784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Лист13!$A$3</c:f>
              <c:strCache>
                <c:ptCount val="1"/>
                <c:pt idx="0">
                  <c:v>не устраивает заработная плата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Лист13!$A$4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Лист13!$A$4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A0-47CE-955C-6D53039789EE}"/>
            </c:ext>
          </c:extLst>
        </c:ser>
        <c:ser>
          <c:idx val="1"/>
          <c:order val="1"/>
          <c:tx>
            <c:strRef>
              <c:f>Лист13!$B$3</c:f>
              <c:strCache>
                <c:ptCount val="1"/>
                <c:pt idx="0">
                  <c:v> далеко от дома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Лист13!$A$4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Лист13!$B$4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A0-47CE-955C-6D53039789EE}"/>
            </c:ext>
          </c:extLst>
        </c:ser>
        <c:ser>
          <c:idx val="2"/>
          <c:order val="2"/>
          <c:tx>
            <c:strRef>
              <c:f>Лист13!$C$3</c:f>
              <c:strCache>
                <c:ptCount val="1"/>
                <c:pt idx="0">
                  <c:v>другое 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Лист13!$A$4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Лист13!$C$4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A0-47CE-955C-6D53039789EE}"/>
            </c:ext>
          </c:extLst>
        </c:ser>
        <c:ser>
          <c:idx val="3"/>
          <c:order val="3"/>
          <c:tx>
            <c:strRef>
              <c:f>Лист13!$D$3</c:f>
              <c:strCache>
                <c:ptCount val="1"/>
                <c:pt idx="0">
                  <c:v>не понравился коллектив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Лист13!$A$4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Лист13!$D$4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A0-47CE-955C-6D53039789EE}"/>
            </c:ext>
          </c:extLst>
        </c:ser>
        <c:ser>
          <c:idx val="4"/>
          <c:order val="4"/>
          <c:tx>
            <c:strRef>
              <c:f>Лист13!$E$3</c:f>
              <c:strCache>
                <c:ptCount val="1"/>
                <c:pt idx="0">
                  <c:v> не вижу перспективы карьерного роста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Лист13!$A$4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Лист13!$E$4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A0-47CE-955C-6D53039789EE}"/>
            </c:ext>
          </c:extLst>
        </c:ser>
        <c:ser>
          <c:idx val="5"/>
          <c:order val="5"/>
          <c:tx>
            <c:strRef>
              <c:f>Лист13!$F$3</c:f>
              <c:strCache>
                <c:ptCount val="1"/>
                <c:pt idx="0">
                  <c:v>слишком требовательный начальник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Лист13!$A$4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Лист13!$F$4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BA0-47CE-955C-6D53039789EE}"/>
            </c:ext>
          </c:extLst>
        </c:ser>
        <c:ser>
          <c:idx val="6"/>
          <c:order val="6"/>
          <c:tx>
            <c:strRef>
              <c:f>Лист13!$G$3</c:f>
              <c:strCache>
                <c:ptCount val="1"/>
                <c:pt idx="0">
                  <c:v>не устраивает график работы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Лист13!$A$4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Лист13!$G$4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A0-47CE-955C-6D53039789EE}"/>
            </c:ext>
          </c:extLst>
        </c:ser>
        <c:ser>
          <c:idx val="7"/>
          <c:order val="7"/>
          <c:tx>
            <c:strRef>
              <c:f>Лист13!$H$3</c:f>
              <c:strCache>
                <c:ptCount val="1"/>
                <c:pt idx="0">
                  <c:v>однообразная работа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Лист13!$A$4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Лист13!$H$4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BA0-47CE-955C-6D53039789E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7.246376811594203E-3"/>
          <c:y val="6.8461930560209328E-2"/>
          <c:w val="0.27610397885046978"/>
          <c:h val="0.8309710714267657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uroven'.xlsx]Лист14!Сводная таблица16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9525" cap="flat" cmpd="sng" algn="ctr">
            <a:noFill/>
            <a:round/>
          </a:ln>
          <a:effectLst/>
          <a:scene3d>
            <a:camera prst="orthographicFront"/>
            <a:lightRig rig="threePt" dir="t"/>
          </a:scene3d>
          <a:sp3d>
            <a:bevelT w="63500" h="254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9525" cap="flat" cmpd="sng" algn="ctr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Лист14!$B$3:$B$4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Лист14!$A$5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Лист14!$B$5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2C-4F8B-BE2A-C741DF27D01E}"/>
            </c:ext>
          </c:extLst>
        </c:ser>
        <c:ser>
          <c:idx val="1"/>
          <c:order val="1"/>
          <c:tx>
            <c:strRef>
              <c:f>Лист14!$C$3:$C$4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Лист14!$A$5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Лист14!$C$5</c:f>
              <c:numCache>
                <c:formatCode>General</c:formatCode>
                <c:ptCount val="1"/>
                <c:pt idx="0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2C-4F8B-BE2A-C741DF27D01E}"/>
            </c:ext>
          </c:extLst>
        </c:ser>
        <c:ser>
          <c:idx val="2"/>
          <c:order val="2"/>
          <c:tx>
            <c:strRef>
              <c:f>Лист14!$D$3:$D$4</c:f>
              <c:strCache>
                <c:ptCount val="1"/>
                <c:pt idx="0">
                  <c:v>(пусто)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Лист14!$A$5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Лист14!$D$5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532C-4F8B-BE2A-C741DF27D01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6.793478260869565E-3"/>
          <c:y val="0.36103801655477663"/>
          <c:w val="7.0254193769257109E-2"/>
          <c:h val="0.5052983063899263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[ВИТТ_2025-06-16 VITT Effektivnost' prokhozhdeniia praktiki studentami i uroven'.xlsx]Лист15!Сводная таблица17</c:name>
    <c:fmtId val="3"/>
  </c:pivotSource>
  <c:chart>
    <c:autoTitleDeleted val="1"/>
    <c:pivotFmts>
      <c:pivotFmt>
        <c:idx val="0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1"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2"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3"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4"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5"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circle"/>
          <c:size val="6"/>
          <c:spPr>
            <a:solidFill>
              <a:schemeClr val="accent6">
                <a:alpha val="85000"/>
              </a:schemeClr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>
              <a:alpha val="85000"/>
            </a:schemeClr>
          </a:solidFill>
          <a:ln w="9525" cap="flat" cmpd="sng" algn="ctr">
            <a:solidFill>
              <a:schemeClr val="lt1">
                <a:alpha val="50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8017510661540284"/>
          <c:y val="2.7995930269492392E-2"/>
          <c:w val="0.80122211578483149"/>
          <c:h val="0.912962516515494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Лист15!$B$3:$B$4</c:f>
              <c:strCache>
                <c:ptCount val="1"/>
                <c:pt idx="0">
                  <c:v>безрезультатная практика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1.159510994631061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277-409E-BB33-C126524C41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Лист15!$A$5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Лист15!$B$5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7-409E-BB33-C126524C41E1}"/>
            </c:ext>
          </c:extLst>
        </c:ser>
        <c:ser>
          <c:idx val="1"/>
          <c:order val="1"/>
          <c:tx>
            <c:strRef>
              <c:f>Лист15!$C$3:$C$4</c:f>
              <c:strCache>
                <c:ptCount val="1"/>
                <c:pt idx="0">
                  <c:v>малорезультативная практика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Лист15!$A$5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Лист15!$C$5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77-409E-BB33-C126524C41E1}"/>
            </c:ext>
          </c:extLst>
        </c:ser>
        <c:ser>
          <c:idx val="2"/>
          <c:order val="2"/>
          <c:tx>
            <c:strRef>
              <c:f>Лист15!$D$3:$D$4</c:f>
              <c:strCache>
                <c:ptCount val="1"/>
                <c:pt idx="0">
                  <c:v>приемлемая практика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Лист15!$A$5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Лист15!$D$5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77-409E-BB33-C126524C41E1}"/>
            </c:ext>
          </c:extLst>
        </c:ser>
        <c:ser>
          <c:idx val="3"/>
          <c:order val="3"/>
          <c:tx>
            <c:strRef>
              <c:f>Лист15!$E$3:$E$4</c:f>
              <c:strCache>
                <c:ptCount val="1"/>
                <c:pt idx="0">
                  <c:v>частичная эффективность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Лист15!$A$5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Лист15!$E$5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77-409E-BB33-C126524C41E1}"/>
            </c:ext>
          </c:extLst>
        </c:ser>
        <c:ser>
          <c:idx val="4"/>
          <c:order val="4"/>
          <c:tx>
            <c:strRef>
              <c:f>Лист15!$F$3:$F$4</c:f>
              <c:strCache>
                <c:ptCount val="1"/>
                <c:pt idx="0">
                  <c:v>эффективная практика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Лист15!$A$5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Лист15!$F$5</c:f>
              <c:numCache>
                <c:formatCode>General</c:formatCode>
                <c:ptCount val="1"/>
                <c:pt idx="0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77-409E-BB33-C126524C41E1}"/>
            </c:ext>
          </c:extLst>
        </c:ser>
        <c:ser>
          <c:idx val="5"/>
          <c:order val="5"/>
          <c:tx>
            <c:strRef>
              <c:f>Лист15!$G$3:$G$4</c:f>
              <c:strCache>
                <c:ptCount val="1"/>
                <c:pt idx="0">
                  <c:v>(пусто)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Лист15!$A$5</c:f>
              <c:strCache>
                <c:ptCount val="1"/>
                <c:pt idx="0">
                  <c:v>Итог</c:v>
                </c:pt>
              </c:strCache>
            </c:strRef>
          </c:cat>
          <c:val>
            <c:numRef>
              <c:f>Лист15!$G$5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5-4277-409E-BB33-C126524C41E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9245519"/>
        <c:axId val="1859236783"/>
      </c:barChart>
      <c:catAx>
        <c:axId val="1859245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36783"/>
        <c:crosses val="autoZero"/>
        <c:auto val="1"/>
        <c:lblAlgn val="ctr"/>
        <c:lblOffset val="100"/>
        <c:noMultiLvlLbl val="0"/>
      </c:catAx>
      <c:valAx>
        <c:axId val="185923678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24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7.246376811594203E-3"/>
          <c:y val="0.21634357064424781"/>
          <c:w val="0.16924702346989234"/>
          <c:h val="0.7161636259927405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Series val="1"/>
      </c14:pivotOptions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24F6B-5FDD-46E6-BAA7-027F8A09E848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0400E-71FA-4369-9060-8CEBCD849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776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FAAE56-1F31-4F3B-9108-541C652BA2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9834CA-DB4D-4DD6-8793-29255606A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88EEB5-B0A2-4821-B731-1F8627F03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10423-E81A-4761-B382-AD6213AC7E0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1217A5-01CD-4BC2-AD97-D8E93BBDF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86E4AB-08FA-460D-ACA6-0AEFEC602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46EA7-8201-4B6A-838D-D69E966F1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73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CF1BB1-C627-474A-9E84-44BEB5475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903EBD-8483-40B2-8B3B-65505AF0B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446C06-41E9-4535-A052-55573E794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10423-E81A-4761-B382-AD6213AC7E0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C20C7F-84F5-4222-B6A6-C868D2771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88A22A-A7FA-428E-9565-FAAF753F4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46EA7-8201-4B6A-838D-D69E966F1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08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99CDA4-8C92-4E1A-BDA7-FF4D5657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C4AA86-F4C9-4380-8B34-67B7B03C5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3834C5-564E-4629-A733-63AEE0E20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10423-E81A-4761-B382-AD6213AC7E0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B9E92-28D9-4F01-B2AA-1BB1B6B6A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F339DE-C3A7-4E5A-8B20-527D05D34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46EA7-8201-4B6A-838D-D69E966F1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8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41809E-F592-46C6-AF4C-1CC35EA01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E8F9A3-4DD2-4CE1-A577-282D5DABC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098825-73A7-4ADD-A934-496F8D146E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AE3B2B-E915-4F81-B021-9C51B808D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10423-E81A-4761-B382-AD6213AC7E0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4667E8-9744-485E-B638-72B8592A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EEDD65-53C7-4177-9DC8-4AEC4082D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46EA7-8201-4B6A-838D-D69E966F1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9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4469C-EF07-4A40-8094-53F09A58B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B12755-2238-4CA5-9112-E773D61DE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42394B-62A2-456D-9BC1-06F51D9FE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012846E-06F5-472D-A00D-0BCCBB7F8A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E1FDD72-05B0-40ED-B409-0D30EB9629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D4C03CA-FF5C-4690-8797-BE3FB378C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10423-E81A-4761-B382-AD6213AC7E0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AAE0499-F84C-45B6-8F54-166DF0C4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1C00EE1-BEC9-4270-9D04-71B17A45B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46EA7-8201-4B6A-838D-D69E966F1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6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94F1FB-AB99-4E91-BEEE-592562B20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7606799-A75F-40F4-B36E-E63E2362A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10423-E81A-4761-B382-AD6213AC7E0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2BD209A-9CC1-4651-8673-C11D63536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EB5971-38A3-4210-8BD4-9F612965C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46EA7-8201-4B6A-838D-D69E966F1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92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ACA1BCF-1D38-423E-9AC2-C6387A26A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10423-E81A-4761-B382-AD6213AC7E0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C66941D-52D4-4867-8BEC-F6E4DAE74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32CAC0C-235A-4F08-94C7-D7C0BC6A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46EA7-8201-4B6A-838D-D69E966F1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888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6EDF80-0946-48C8-9D97-F91F4B6A1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7D802D-9EC3-4414-A2D1-0E823B49B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514DE9-C06E-4392-8CE4-3F47F7206F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884F62-8BB2-44CD-A7F3-F722608D5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10423-E81A-4761-B382-AD6213AC7E0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44F27A-2235-4D06-857C-EB3B4C321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9BDF83-F08A-483A-A9AB-FF04835FB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46EA7-8201-4B6A-838D-D69E966F1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19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B90DEF-3383-4153-B4FF-00ACC7FB2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4092247-C4BF-4CD5-A824-C2B8FCDD3E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F11418-B658-4C79-A8E2-4695F0FF9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ED2E92-BF6E-463D-8C05-98AB9DB64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10423-E81A-4761-B382-AD6213AC7E0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F5FB95-992D-472C-9579-755A678DA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978418-9A1F-4B80-81C2-1AA722A1E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46EA7-8201-4B6A-838D-D69E966F1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031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E47394-0BF0-4A12-BBC7-66E3A27E1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9929242-974C-4C4F-8B07-5ECF1CB2D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6E8B68-F5AB-415E-8B45-3C407BCC0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10423-E81A-4761-B382-AD6213AC7E0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747123-AC41-44C7-92D0-876265CB0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B64957-866B-49E9-9A86-95C3F4821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46EA7-8201-4B6A-838D-D69E966F1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750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4AE97F2-8A4C-411B-897A-E0161CDFCB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DE83C8-E72D-43E7-B5BB-7DD93FA40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473E63-33BC-491E-A122-CEE0ECECF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10423-E81A-4761-B382-AD6213AC7E0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2C1CE-E377-4B5E-B541-91D080134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76AE81-D68C-4497-AEE8-B608FDFE1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46EA7-8201-4B6A-838D-D69E966F1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530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4779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7F8B1D-BDB2-484E-A345-07BFA9E5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898640-1112-48E4-AE07-4EB0DD773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43A881-1EFA-4AD9-8E1B-03F993E7D4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10423-E81A-4761-B382-AD6213AC7E0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524CD2-BC61-495B-AEDB-ABB06CB56D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54E855-B202-4BF2-A2D3-5FDE409C55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46EA7-8201-4B6A-838D-D69E966F1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3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6.png"/><Relationship Id="rId671" Type="http://schemas.openxmlformats.org/officeDocument/2006/relationships/image" Target="../media/image670.png"/><Relationship Id="rId769" Type="http://schemas.openxmlformats.org/officeDocument/2006/relationships/image" Target="../media/image768.svg"/><Relationship Id="rId976" Type="http://schemas.openxmlformats.org/officeDocument/2006/relationships/image" Target="../media/image975.png"/><Relationship Id="rId21" Type="http://schemas.openxmlformats.org/officeDocument/2006/relationships/image" Target="../media/image20.png"/><Relationship Id="rId324" Type="http://schemas.openxmlformats.org/officeDocument/2006/relationships/image" Target="../media/image323.svg"/><Relationship Id="rId531" Type="http://schemas.openxmlformats.org/officeDocument/2006/relationships/image" Target="../media/image530.svg"/><Relationship Id="rId629" Type="http://schemas.openxmlformats.org/officeDocument/2006/relationships/image" Target="../media/image628.svg"/><Relationship Id="rId170" Type="http://schemas.openxmlformats.org/officeDocument/2006/relationships/image" Target="../media/image169.svg"/><Relationship Id="rId836" Type="http://schemas.openxmlformats.org/officeDocument/2006/relationships/image" Target="../media/image835.svg"/><Relationship Id="rId268" Type="http://schemas.openxmlformats.org/officeDocument/2006/relationships/image" Target="../media/image267.svg"/><Relationship Id="rId475" Type="http://schemas.openxmlformats.org/officeDocument/2006/relationships/image" Target="../media/image474.png"/><Relationship Id="rId682" Type="http://schemas.openxmlformats.org/officeDocument/2006/relationships/image" Target="../media/image681.svg"/><Relationship Id="rId903" Type="http://schemas.openxmlformats.org/officeDocument/2006/relationships/image" Target="../media/image902.svg"/><Relationship Id="rId32" Type="http://schemas.openxmlformats.org/officeDocument/2006/relationships/image" Target="../media/image31.png"/><Relationship Id="rId128" Type="http://schemas.openxmlformats.org/officeDocument/2006/relationships/image" Target="../media/image127.svg"/><Relationship Id="rId335" Type="http://schemas.openxmlformats.org/officeDocument/2006/relationships/image" Target="../media/image334.png"/><Relationship Id="rId542" Type="http://schemas.openxmlformats.org/officeDocument/2006/relationships/image" Target="../media/image541.png"/><Relationship Id="rId987" Type="http://schemas.openxmlformats.org/officeDocument/2006/relationships/image" Target="../media/image986.png"/><Relationship Id="rId181" Type="http://schemas.openxmlformats.org/officeDocument/2006/relationships/image" Target="../media/image180.png"/><Relationship Id="rId402" Type="http://schemas.openxmlformats.org/officeDocument/2006/relationships/image" Target="../media/image401.svg"/><Relationship Id="rId847" Type="http://schemas.openxmlformats.org/officeDocument/2006/relationships/image" Target="../media/image846.png"/><Relationship Id="rId279" Type="http://schemas.openxmlformats.org/officeDocument/2006/relationships/image" Target="../media/image278.png"/><Relationship Id="rId486" Type="http://schemas.openxmlformats.org/officeDocument/2006/relationships/image" Target="../media/image485.svg"/><Relationship Id="rId693" Type="http://schemas.openxmlformats.org/officeDocument/2006/relationships/image" Target="../media/image692.svg"/><Relationship Id="rId707" Type="http://schemas.openxmlformats.org/officeDocument/2006/relationships/image" Target="../media/image706.png"/><Relationship Id="rId914" Type="http://schemas.openxmlformats.org/officeDocument/2006/relationships/image" Target="../media/image913.png"/><Relationship Id="rId43" Type="http://schemas.openxmlformats.org/officeDocument/2006/relationships/image" Target="../media/image42.png"/><Relationship Id="rId139" Type="http://schemas.openxmlformats.org/officeDocument/2006/relationships/image" Target="../media/image138.png"/><Relationship Id="rId346" Type="http://schemas.openxmlformats.org/officeDocument/2006/relationships/image" Target="../media/image345.svg"/><Relationship Id="rId553" Type="http://schemas.openxmlformats.org/officeDocument/2006/relationships/image" Target="../media/image552.svg"/><Relationship Id="rId760" Type="http://schemas.openxmlformats.org/officeDocument/2006/relationships/image" Target="../media/image759.png"/><Relationship Id="rId192" Type="http://schemas.openxmlformats.org/officeDocument/2006/relationships/image" Target="../media/image191.svg"/><Relationship Id="rId206" Type="http://schemas.openxmlformats.org/officeDocument/2006/relationships/image" Target="../media/image205.png"/><Relationship Id="rId413" Type="http://schemas.openxmlformats.org/officeDocument/2006/relationships/image" Target="../media/image412.png"/><Relationship Id="rId858" Type="http://schemas.openxmlformats.org/officeDocument/2006/relationships/image" Target="../media/image857.png"/><Relationship Id="rId497" Type="http://schemas.openxmlformats.org/officeDocument/2006/relationships/image" Target="../media/image496.svg"/><Relationship Id="rId620" Type="http://schemas.openxmlformats.org/officeDocument/2006/relationships/image" Target="../media/image619.png"/><Relationship Id="rId718" Type="http://schemas.openxmlformats.org/officeDocument/2006/relationships/image" Target="../media/image717.png"/><Relationship Id="rId925" Type="http://schemas.openxmlformats.org/officeDocument/2006/relationships/image" Target="../media/image924.svg"/><Relationship Id="rId357" Type="http://schemas.openxmlformats.org/officeDocument/2006/relationships/image" Target="../media/image356.png"/><Relationship Id="rId54" Type="http://schemas.openxmlformats.org/officeDocument/2006/relationships/image" Target="../media/image53.png"/><Relationship Id="rId217" Type="http://schemas.openxmlformats.org/officeDocument/2006/relationships/image" Target="../media/image216.svg"/><Relationship Id="rId564" Type="http://schemas.openxmlformats.org/officeDocument/2006/relationships/image" Target="../media/image563.png"/><Relationship Id="rId771" Type="http://schemas.openxmlformats.org/officeDocument/2006/relationships/image" Target="../media/image770.svg"/><Relationship Id="rId869" Type="http://schemas.openxmlformats.org/officeDocument/2006/relationships/image" Target="../media/image868.svg"/><Relationship Id="rId424" Type="http://schemas.openxmlformats.org/officeDocument/2006/relationships/image" Target="../media/image423.svg"/><Relationship Id="rId631" Type="http://schemas.openxmlformats.org/officeDocument/2006/relationships/image" Target="../media/image630.svg"/><Relationship Id="rId729" Type="http://schemas.openxmlformats.org/officeDocument/2006/relationships/image" Target="../media/image728.png"/><Relationship Id="rId270" Type="http://schemas.openxmlformats.org/officeDocument/2006/relationships/image" Target="../media/image269.svg"/><Relationship Id="rId936" Type="http://schemas.openxmlformats.org/officeDocument/2006/relationships/image" Target="../media/image935.png"/><Relationship Id="rId65" Type="http://schemas.openxmlformats.org/officeDocument/2006/relationships/image" Target="../media/image64.png"/><Relationship Id="rId130" Type="http://schemas.openxmlformats.org/officeDocument/2006/relationships/image" Target="../media/image129.svg"/><Relationship Id="rId368" Type="http://schemas.openxmlformats.org/officeDocument/2006/relationships/image" Target="../media/image367.png"/><Relationship Id="rId575" Type="http://schemas.openxmlformats.org/officeDocument/2006/relationships/image" Target="../media/image574.svg"/><Relationship Id="rId782" Type="http://schemas.openxmlformats.org/officeDocument/2006/relationships/image" Target="../media/image781.png"/><Relationship Id="rId228" Type="http://schemas.openxmlformats.org/officeDocument/2006/relationships/image" Target="../media/image227.png"/><Relationship Id="rId435" Type="http://schemas.openxmlformats.org/officeDocument/2006/relationships/image" Target="../media/image434.png"/><Relationship Id="rId642" Type="http://schemas.openxmlformats.org/officeDocument/2006/relationships/image" Target="../media/image641.png"/><Relationship Id="rId281" Type="http://schemas.openxmlformats.org/officeDocument/2006/relationships/image" Target="../media/image280.png"/><Relationship Id="rId502" Type="http://schemas.openxmlformats.org/officeDocument/2006/relationships/image" Target="../media/image501.png"/><Relationship Id="rId947" Type="http://schemas.openxmlformats.org/officeDocument/2006/relationships/image" Target="../media/image946.png"/><Relationship Id="rId76" Type="http://schemas.openxmlformats.org/officeDocument/2006/relationships/image" Target="../media/image75.svg"/><Relationship Id="rId141" Type="http://schemas.openxmlformats.org/officeDocument/2006/relationships/image" Target="../media/image140.png"/><Relationship Id="rId379" Type="http://schemas.openxmlformats.org/officeDocument/2006/relationships/image" Target="../media/image378.svg"/><Relationship Id="rId586" Type="http://schemas.openxmlformats.org/officeDocument/2006/relationships/image" Target="../media/image585.svg"/><Relationship Id="rId793" Type="http://schemas.openxmlformats.org/officeDocument/2006/relationships/image" Target="../media/image792.svg"/><Relationship Id="rId807" Type="http://schemas.openxmlformats.org/officeDocument/2006/relationships/image" Target="../media/image806.svg"/><Relationship Id="rId7" Type="http://schemas.openxmlformats.org/officeDocument/2006/relationships/image" Target="../media/image6.png"/><Relationship Id="rId239" Type="http://schemas.openxmlformats.org/officeDocument/2006/relationships/image" Target="../media/image238.svg"/><Relationship Id="rId446" Type="http://schemas.openxmlformats.org/officeDocument/2006/relationships/image" Target="../media/image445.svg"/><Relationship Id="rId653" Type="http://schemas.openxmlformats.org/officeDocument/2006/relationships/image" Target="../media/image652.png"/><Relationship Id="rId292" Type="http://schemas.openxmlformats.org/officeDocument/2006/relationships/image" Target="../media/image291.png"/><Relationship Id="rId306" Type="http://schemas.openxmlformats.org/officeDocument/2006/relationships/image" Target="../media/image305.svg"/><Relationship Id="rId860" Type="http://schemas.openxmlformats.org/officeDocument/2006/relationships/image" Target="../media/image859.png"/><Relationship Id="rId958" Type="http://schemas.openxmlformats.org/officeDocument/2006/relationships/image" Target="../media/image957.png"/><Relationship Id="rId87" Type="http://schemas.openxmlformats.org/officeDocument/2006/relationships/image" Target="../media/image86.png"/><Relationship Id="rId513" Type="http://schemas.openxmlformats.org/officeDocument/2006/relationships/image" Target="../media/image512.svg"/><Relationship Id="rId597" Type="http://schemas.openxmlformats.org/officeDocument/2006/relationships/image" Target="../media/image596.svg"/><Relationship Id="rId720" Type="http://schemas.openxmlformats.org/officeDocument/2006/relationships/image" Target="../media/image719.png"/><Relationship Id="rId818" Type="http://schemas.openxmlformats.org/officeDocument/2006/relationships/image" Target="../media/image817.png"/><Relationship Id="rId152" Type="http://schemas.openxmlformats.org/officeDocument/2006/relationships/image" Target="../media/image151.svg"/><Relationship Id="rId457" Type="http://schemas.openxmlformats.org/officeDocument/2006/relationships/image" Target="../media/image456.png"/><Relationship Id="rId664" Type="http://schemas.openxmlformats.org/officeDocument/2006/relationships/image" Target="../media/image663.svg"/><Relationship Id="rId871" Type="http://schemas.openxmlformats.org/officeDocument/2006/relationships/image" Target="../media/image870.svg"/><Relationship Id="rId969" Type="http://schemas.openxmlformats.org/officeDocument/2006/relationships/image" Target="../media/image968.svg"/><Relationship Id="rId14" Type="http://schemas.openxmlformats.org/officeDocument/2006/relationships/image" Target="../media/image13.svg"/><Relationship Id="rId317" Type="http://schemas.openxmlformats.org/officeDocument/2006/relationships/image" Target="../media/image316.png"/><Relationship Id="rId524" Type="http://schemas.openxmlformats.org/officeDocument/2006/relationships/image" Target="../media/image523.png"/><Relationship Id="rId731" Type="http://schemas.openxmlformats.org/officeDocument/2006/relationships/image" Target="../media/image730.png"/><Relationship Id="rId98" Type="http://schemas.openxmlformats.org/officeDocument/2006/relationships/image" Target="../media/image97.svg"/><Relationship Id="rId163" Type="http://schemas.openxmlformats.org/officeDocument/2006/relationships/image" Target="../media/image162.png"/><Relationship Id="rId370" Type="http://schemas.openxmlformats.org/officeDocument/2006/relationships/image" Target="../media/image369.png"/><Relationship Id="rId829" Type="http://schemas.openxmlformats.org/officeDocument/2006/relationships/image" Target="../media/image828.svg"/><Relationship Id="rId230" Type="http://schemas.openxmlformats.org/officeDocument/2006/relationships/image" Target="../media/image229.png"/><Relationship Id="rId468" Type="http://schemas.openxmlformats.org/officeDocument/2006/relationships/image" Target="../media/image467.svg"/><Relationship Id="rId675" Type="http://schemas.openxmlformats.org/officeDocument/2006/relationships/image" Target="../media/image674.png"/><Relationship Id="rId882" Type="http://schemas.openxmlformats.org/officeDocument/2006/relationships/image" Target="../media/image881.png"/><Relationship Id="rId25" Type="http://schemas.openxmlformats.org/officeDocument/2006/relationships/image" Target="../media/image24.png"/><Relationship Id="rId328" Type="http://schemas.openxmlformats.org/officeDocument/2006/relationships/image" Target="../media/image327.svg"/><Relationship Id="rId535" Type="http://schemas.openxmlformats.org/officeDocument/2006/relationships/image" Target="../media/image534.svg"/><Relationship Id="rId742" Type="http://schemas.openxmlformats.org/officeDocument/2006/relationships/image" Target="../media/image741.svg"/><Relationship Id="rId174" Type="http://schemas.openxmlformats.org/officeDocument/2006/relationships/image" Target="../media/image173.svg"/><Relationship Id="rId381" Type="http://schemas.openxmlformats.org/officeDocument/2006/relationships/image" Target="../media/image380.svg"/><Relationship Id="rId602" Type="http://schemas.openxmlformats.org/officeDocument/2006/relationships/image" Target="../media/image601.png"/><Relationship Id="rId241" Type="http://schemas.openxmlformats.org/officeDocument/2006/relationships/image" Target="../media/image240.svg"/><Relationship Id="rId479" Type="http://schemas.openxmlformats.org/officeDocument/2006/relationships/image" Target="../media/image478.png"/><Relationship Id="rId686" Type="http://schemas.openxmlformats.org/officeDocument/2006/relationships/image" Target="../media/image685.png"/><Relationship Id="rId893" Type="http://schemas.openxmlformats.org/officeDocument/2006/relationships/image" Target="../media/image892.svg"/><Relationship Id="rId907" Type="http://schemas.openxmlformats.org/officeDocument/2006/relationships/image" Target="../media/image906.svg"/><Relationship Id="rId36" Type="http://schemas.openxmlformats.org/officeDocument/2006/relationships/image" Target="../media/image35.png"/><Relationship Id="rId339" Type="http://schemas.openxmlformats.org/officeDocument/2006/relationships/image" Target="../media/image338.png"/><Relationship Id="rId546" Type="http://schemas.openxmlformats.org/officeDocument/2006/relationships/image" Target="../media/image545.png"/><Relationship Id="rId753" Type="http://schemas.openxmlformats.org/officeDocument/2006/relationships/image" Target="../media/image752.svg"/><Relationship Id="rId101" Type="http://schemas.openxmlformats.org/officeDocument/2006/relationships/image" Target="../media/image100.png"/><Relationship Id="rId185" Type="http://schemas.openxmlformats.org/officeDocument/2006/relationships/image" Target="../media/image184.png"/><Relationship Id="rId406" Type="http://schemas.openxmlformats.org/officeDocument/2006/relationships/image" Target="../media/image405.svg"/><Relationship Id="rId960" Type="http://schemas.openxmlformats.org/officeDocument/2006/relationships/image" Target="../media/image959.png"/><Relationship Id="rId392" Type="http://schemas.openxmlformats.org/officeDocument/2006/relationships/image" Target="../media/image391.svg"/><Relationship Id="rId613" Type="http://schemas.openxmlformats.org/officeDocument/2006/relationships/image" Target="../media/image612.svg"/><Relationship Id="rId697" Type="http://schemas.openxmlformats.org/officeDocument/2006/relationships/image" Target="../media/image696.png"/><Relationship Id="rId820" Type="http://schemas.openxmlformats.org/officeDocument/2006/relationships/image" Target="../media/image819.png"/><Relationship Id="rId918" Type="http://schemas.openxmlformats.org/officeDocument/2006/relationships/image" Target="../media/image917.png"/><Relationship Id="rId252" Type="http://schemas.openxmlformats.org/officeDocument/2006/relationships/image" Target="../media/image251.png"/><Relationship Id="rId47" Type="http://schemas.openxmlformats.org/officeDocument/2006/relationships/image" Target="../media/image46.png"/><Relationship Id="rId112" Type="http://schemas.openxmlformats.org/officeDocument/2006/relationships/image" Target="../media/image111.svg"/><Relationship Id="rId557" Type="http://schemas.openxmlformats.org/officeDocument/2006/relationships/image" Target="../media/image556.svg"/><Relationship Id="rId764" Type="http://schemas.openxmlformats.org/officeDocument/2006/relationships/image" Target="../media/image763.png"/><Relationship Id="rId971" Type="http://schemas.openxmlformats.org/officeDocument/2006/relationships/image" Target="../media/image970.svg"/><Relationship Id="rId196" Type="http://schemas.openxmlformats.org/officeDocument/2006/relationships/image" Target="../media/image195.svg"/><Relationship Id="rId417" Type="http://schemas.openxmlformats.org/officeDocument/2006/relationships/image" Target="../media/image416.png"/><Relationship Id="rId624" Type="http://schemas.openxmlformats.org/officeDocument/2006/relationships/image" Target="../media/image623.png"/><Relationship Id="rId831" Type="http://schemas.openxmlformats.org/officeDocument/2006/relationships/image" Target="../media/image830.png"/><Relationship Id="rId263" Type="http://schemas.openxmlformats.org/officeDocument/2006/relationships/image" Target="../media/image262.png"/><Relationship Id="rId470" Type="http://schemas.openxmlformats.org/officeDocument/2006/relationships/image" Target="../media/image469.svg"/><Relationship Id="rId929" Type="http://schemas.openxmlformats.org/officeDocument/2006/relationships/image" Target="../media/image928.png"/><Relationship Id="rId58" Type="http://schemas.openxmlformats.org/officeDocument/2006/relationships/image" Target="../media/image57.png"/><Relationship Id="rId123" Type="http://schemas.openxmlformats.org/officeDocument/2006/relationships/image" Target="../media/image122.png"/><Relationship Id="rId330" Type="http://schemas.openxmlformats.org/officeDocument/2006/relationships/image" Target="../media/image329.svg"/><Relationship Id="rId568" Type="http://schemas.openxmlformats.org/officeDocument/2006/relationships/image" Target="../media/image567.png"/><Relationship Id="rId775" Type="http://schemas.openxmlformats.org/officeDocument/2006/relationships/image" Target="../media/image774.svg"/><Relationship Id="rId982" Type="http://schemas.openxmlformats.org/officeDocument/2006/relationships/image" Target="../media/image981.svg"/><Relationship Id="rId428" Type="http://schemas.openxmlformats.org/officeDocument/2006/relationships/image" Target="../media/image427.svg"/><Relationship Id="rId635" Type="http://schemas.openxmlformats.org/officeDocument/2006/relationships/image" Target="../media/image634.svg"/><Relationship Id="rId842" Type="http://schemas.openxmlformats.org/officeDocument/2006/relationships/image" Target="../media/image841.svg"/><Relationship Id="rId274" Type="http://schemas.openxmlformats.org/officeDocument/2006/relationships/image" Target="../media/image273.svg"/><Relationship Id="rId481" Type="http://schemas.openxmlformats.org/officeDocument/2006/relationships/image" Target="../media/image480.png"/><Relationship Id="rId702" Type="http://schemas.openxmlformats.org/officeDocument/2006/relationships/image" Target="../media/image701.svg"/><Relationship Id="rId69" Type="http://schemas.openxmlformats.org/officeDocument/2006/relationships/image" Target="../media/image68.png"/><Relationship Id="rId134" Type="http://schemas.openxmlformats.org/officeDocument/2006/relationships/image" Target="../media/image133.svg"/><Relationship Id="rId579" Type="http://schemas.openxmlformats.org/officeDocument/2006/relationships/image" Target="../media/image578.svg"/><Relationship Id="rId786" Type="http://schemas.openxmlformats.org/officeDocument/2006/relationships/image" Target="../media/image785.png"/><Relationship Id="rId341" Type="http://schemas.openxmlformats.org/officeDocument/2006/relationships/image" Target="../media/image340.png"/><Relationship Id="rId439" Type="http://schemas.openxmlformats.org/officeDocument/2006/relationships/image" Target="../media/image438.png"/><Relationship Id="rId646" Type="http://schemas.openxmlformats.org/officeDocument/2006/relationships/image" Target="../media/image645.svg"/><Relationship Id="rId201" Type="http://schemas.openxmlformats.org/officeDocument/2006/relationships/image" Target="../media/image200.svg"/><Relationship Id="rId285" Type="http://schemas.openxmlformats.org/officeDocument/2006/relationships/image" Target="../media/image284.svg"/><Relationship Id="rId506" Type="http://schemas.openxmlformats.org/officeDocument/2006/relationships/image" Target="../media/image505.png"/><Relationship Id="rId853" Type="http://schemas.openxmlformats.org/officeDocument/2006/relationships/image" Target="../media/image852.png"/><Relationship Id="rId492" Type="http://schemas.openxmlformats.org/officeDocument/2006/relationships/image" Target="../media/image491.svg"/><Relationship Id="rId713" Type="http://schemas.openxmlformats.org/officeDocument/2006/relationships/image" Target="../media/image712.svg"/><Relationship Id="rId797" Type="http://schemas.openxmlformats.org/officeDocument/2006/relationships/image" Target="../media/image796.svg"/><Relationship Id="rId920" Type="http://schemas.openxmlformats.org/officeDocument/2006/relationships/image" Target="../media/image919.png"/><Relationship Id="rId145" Type="http://schemas.openxmlformats.org/officeDocument/2006/relationships/image" Target="../media/image144.png"/><Relationship Id="rId352" Type="http://schemas.openxmlformats.org/officeDocument/2006/relationships/image" Target="../media/image351.svg"/><Relationship Id="rId212" Type="http://schemas.openxmlformats.org/officeDocument/2006/relationships/image" Target="../media/image211.png"/><Relationship Id="rId657" Type="http://schemas.openxmlformats.org/officeDocument/2006/relationships/image" Target="../media/image656.png"/><Relationship Id="rId864" Type="http://schemas.openxmlformats.org/officeDocument/2006/relationships/image" Target="../media/image863.png"/><Relationship Id="rId296" Type="http://schemas.openxmlformats.org/officeDocument/2006/relationships/image" Target="../media/image295.png"/><Relationship Id="rId517" Type="http://schemas.openxmlformats.org/officeDocument/2006/relationships/image" Target="../media/image516.svg"/><Relationship Id="rId724" Type="http://schemas.openxmlformats.org/officeDocument/2006/relationships/image" Target="../media/image723.png"/><Relationship Id="rId931" Type="http://schemas.openxmlformats.org/officeDocument/2006/relationships/image" Target="../media/image930.svg"/><Relationship Id="rId60" Type="http://schemas.openxmlformats.org/officeDocument/2006/relationships/image" Target="../media/image59.png"/><Relationship Id="rId156" Type="http://schemas.openxmlformats.org/officeDocument/2006/relationships/image" Target="../media/image155.svg"/><Relationship Id="rId363" Type="http://schemas.openxmlformats.org/officeDocument/2006/relationships/image" Target="../media/image362.svg"/><Relationship Id="rId570" Type="http://schemas.openxmlformats.org/officeDocument/2006/relationships/image" Target="../media/image569.png"/><Relationship Id="rId223" Type="http://schemas.openxmlformats.org/officeDocument/2006/relationships/image" Target="../media/image222.svg"/><Relationship Id="rId430" Type="http://schemas.openxmlformats.org/officeDocument/2006/relationships/image" Target="../media/image429.svg"/><Relationship Id="rId668" Type="http://schemas.openxmlformats.org/officeDocument/2006/relationships/image" Target="../media/image667.svg"/><Relationship Id="rId875" Type="http://schemas.openxmlformats.org/officeDocument/2006/relationships/image" Target="../media/image874.svg"/><Relationship Id="rId18" Type="http://schemas.openxmlformats.org/officeDocument/2006/relationships/image" Target="../media/image17.png"/><Relationship Id="rId528" Type="http://schemas.openxmlformats.org/officeDocument/2006/relationships/image" Target="../media/image527.png"/><Relationship Id="rId735" Type="http://schemas.openxmlformats.org/officeDocument/2006/relationships/image" Target="../media/image734.png"/><Relationship Id="rId942" Type="http://schemas.openxmlformats.org/officeDocument/2006/relationships/image" Target="../media/image941.svg"/><Relationship Id="rId167" Type="http://schemas.openxmlformats.org/officeDocument/2006/relationships/image" Target="../media/image166.png"/><Relationship Id="rId374" Type="http://schemas.openxmlformats.org/officeDocument/2006/relationships/image" Target="../media/image373.png"/><Relationship Id="rId581" Type="http://schemas.openxmlformats.org/officeDocument/2006/relationships/image" Target="../media/image580.svg"/><Relationship Id="rId71" Type="http://schemas.openxmlformats.org/officeDocument/2006/relationships/image" Target="../media/image70.png"/><Relationship Id="rId234" Type="http://schemas.openxmlformats.org/officeDocument/2006/relationships/image" Target="../media/image233.png"/><Relationship Id="rId679" Type="http://schemas.openxmlformats.org/officeDocument/2006/relationships/image" Target="../media/image678.png"/><Relationship Id="rId802" Type="http://schemas.openxmlformats.org/officeDocument/2006/relationships/image" Target="../media/image801.png"/><Relationship Id="rId886" Type="http://schemas.openxmlformats.org/officeDocument/2006/relationships/image" Target="../media/image885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28.png"/><Relationship Id="rId441" Type="http://schemas.openxmlformats.org/officeDocument/2006/relationships/image" Target="../media/image440.png"/><Relationship Id="rId539" Type="http://schemas.openxmlformats.org/officeDocument/2006/relationships/image" Target="../media/image538.svg"/><Relationship Id="rId746" Type="http://schemas.openxmlformats.org/officeDocument/2006/relationships/image" Target="../media/image745.svg"/><Relationship Id="rId178" Type="http://schemas.openxmlformats.org/officeDocument/2006/relationships/image" Target="../media/image177.svg"/><Relationship Id="rId301" Type="http://schemas.openxmlformats.org/officeDocument/2006/relationships/image" Target="../media/image300.svg"/><Relationship Id="rId953" Type="http://schemas.openxmlformats.org/officeDocument/2006/relationships/image" Target="../media/image952.png"/><Relationship Id="rId82" Type="http://schemas.openxmlformats.org/officeDocument/2006/relationships/image" Target="../media/image81.svg"/><Relationship Id="rId385" Type="http://schemas.openxmlformats.org/officeDocument/2006/relationships/image" Target="../media/image384.png"/><Relationship Id="rId592" Type="http://schemas.openxmlformats.org/officeDocument/2006/relationships/image" Target="../media/image591.svg"/><Relationship Id="rId606" Type="http://schemas.openxmlformats.org/officeDocument/2006/relationships/image" Target="../media/image605.png"/><Relationship Id="rId813" Type="http://schemas.openxmlformats.org/officeDocument/2006/relationships/image" Target="../media/image812.svg"/><Relationship Id="rId245" Type="http://schemas.openxmlformats.org/officeDocument/2006/relationships/image" Target="../media/image244.svg"/><Relationship Id="rId452" Type="http://schemas.openxmlformats.org/officeDocument/2006/relationships/image" Target="../media/image451.svg"/><Relationship Id="rId897" Type="http://schemas.openxmlformats.org/officeDocument/2006/relationships/image" Target="../media/image896.svg"/><Relationship Id="rId105" Type="http://schemas.openxmlformats.org/officeDocument/2006/relationships/image" Target="../media/image104.png"/><Relationship Id="rId312" Type="http://schemas.openxmlformats.org/officeDocument/2006/relationships/image" Target="../media/image311.svg"/><Relationship Id="rId757" Type="http://schemas.openxmlformats.org/officeDocument/2006/relationships/image" Target="../media/image756.svg"/><Relationship Id="rId964" Type="http://schemas.openxmlformats.org/officeDocument/2006/relationships/image" Target="../media/image963.svg"/><Relationship Id="rId93" Type="http://schemas.openxmlformats.org/officeDocument/2006/relationships/image" Target="../media/image92.png"/><Relationship Id="rId189" Type="http://schemas.openxmlformats.org/officeDocument/2006/relationships/image" Target="../media/image188.png"/><Relationship Id="rId396" Type="http://schemas.openxmlformats.org/officeDocument/2006/relationships/image" Target="../media/image395.svg"/><Relationship Id="rId617" Type="http://schemas.openxmlformats.org/officeDocument/2006/relationships/image" Target="../media/image616.svg"/><Relationship Id="rId824" Type="http://schemas.openxmlformats.org/officeDocument/2006/relationships/image" Target="../media/image823.png"/><Relationship Id="rId256" Type="http://schemas.openxmlformats.org/officeDocument/2006/relationships/image" Target="../media/image255.svg"/><Relationship Id="rId463" Type="http://schemas.openxmlformats.org/officeDocument/2006/relationships/image" Target="../media/image462.png"/><Relationship Id="rId670" Type="http://schemas.openxmlformats.org/officeDocument/2006/relationships/image" Target="../media/image669.svg"/><Relationship Id="rId116" Type="http://schemas.openxmlformats.org/officeDocument/2006/relationships/image" Target="../media/image115.svg"/><Relationship Id="rId323" Type="http://schemas.openxmlformats.org/officeDocument/2006/relationships/image" Target="../media/image322.png"/><Relationship Id="rId530" Type="http://schemas.openxmlformats.org/officeDocument/2006/relationships/image" Target="../media/image529.png"/><Relationship Id="rId768" Type="http://schemas.openxmlformats.org/officeDocument/2006/relationships/image" Target="../media/image767.png"/><Relationship Id="rId975" Type="http://schemas.openxmlformats.org/officeDocument/2006/relationships/image" Target="../media/image974.svg"/><Relationship Id="rId20" Type="http://schemas.openxmlformats.org/officeDocument/2006/relationships/image" Target="../media/image19.png"/><Relationship Id="rId628" Type="http://schemas.openxmlformats.org/officeDocument/2006/relationships/image" Target="../media/image627.png"/><Relationship Id="rId835" Type="http://schemas.openxmlformats.org/officeDocument/2006/relationships/image" Target="../media/image834.png"/><Relationship Id="rId267" Type="http://schemas.openxmlformats.org/officeDocument/2006/relationships/image" Target="../media/image266.png"/><Relationship Id="rId474" Type="http://schemas.openxmlformats.org/officeDocument/2006/relationships/image" Target="../media/image473.svg"/><Relationship Id="rId127" Type="http://schemas.openxmlformats.org/officeDocument/2006/relationships/image" Target="../media/image126.png"/><Relationship Id="rId681" Type="http://schemas.openxmlformats.org/officeDocument/2006/relationships/image" Target="../media/image680.png"/><Relationship Id="rId779" Type="http://schemas.openxmlformats.org/officeDocument/2006/relationships/image" Target="../media/image778.svg"/><Relationship Id="rId902" Type="http://schemas.openxmlformats.org/officeDocument/2006/relationships/image" Target="../media/image901.png"/><Relationship Id="rId986" Type="http://schemas.openxmlformats.org/officeDocument/2006/relationships/image" Target="../media/image985.svg"/><Relationship Id="rId31" Type="http://schemas.openxmlformats.org/officeDocument/2006/relationships/image" Target="../media/image30.png"/><Relationship Id="rId334" Type="http://schemas.openxmlformats.org/officeDocument/2006/relationships/image" Target="../media/image333.svg"/><Relationship Id="rId541" Type="http://schemas.openxmlformats.org/officeDocument/2006/relationships/image" Target="../media/image540.svg"/><Relationship Id="rId639" Type="http://schemas.openxmlformats.org/officeDocument/2006/relationships/image" Target="../media/image638.svg"/><Relationship Id="rId180" Type="http://schemas.openxmlformats.org/officeDocument/2006/relationships/image" Target="../media/image179.svg"/><Relationship Id="rId278" Type="http://schemas.openxmlformats.org/officeDocument/2006/relationships/image" Target="../media/image277.svg"/><Relationship Id="rId401" Type="http://schemas.openxmlformats.org/officeDocument/2006/relationships/image" Target="../media/image400.png"/><Relationship Id="rId846" Type="http://schemas.openxmlformats.org/officeDocument/2006/relationships/image" Target="../media/image845.svg"/><Relationship Id="rId485" Type="http://schemas.openxmlformats.org/officeDocument/2006/relationships/image" Target="../media/image484.svg"/><Relationship Id="rId692" Type="http://schemas.openxmlformats.org/officeDocument/2006/relationships/image" Target="../media/image691.png"/><Relationship Id="rId706" Type="http://schemas.openxmlformats.org/officeDocument/2006/relationships/image" Target="../media/image705.svg"/><Relationship Id="rId913" Type="http://schemas.openxmlformats.org/officeDocument/2006/relationships/image" Target="../media/image912.svg"/><Relationship Id="rId42" Type="http://schemas.openxmlformats.org/officeDocument/2006/relationships/image" Target="../media/image41.png"/><Relationship Id="rId138" Type="http://schemas.openxmlformats.org/officeDocument/2006/relationships/image" Target="../media/image137.svg"/><Relationship Id="rId345" Type="http://schemas.openxmlformats.org/officeDocument/2006/relationships/image" Target="../media/image344.png"/><Relationship Id="rId552" Type="http://schemas.openxmlformats.org/officeDocument/2006/relationships/image" Target="../media/image551.png"/><Relationship Id="rId191" Type="http://schemas.openxmlformats.org/officeDocument/2006/relationships/image" Target="../media/image190.png"/><Relationship Id="rId205" Type="http://schemas.openxmlformats.org/officeDocument/2006/relationships/image" Target="../media/image204.svg"/><Relationship Id="rId412" Type="http://schemas.openxmlformats.org/officeDocument/2006/relationships/image" Target="../media/image411.svg"/><Relationship Id="rId857" Type="http://schemas.openxmlformats.org/officeDocument/2006/relationships/image" Target="../media/image856.svg"/><Relationship Id="rId289" Type="http://schemas.openxmlformats.org/officeDocument/2006/relationships/image" Target="../media/image288.svg"/><Relationship Id="rId496" Type="http://schemas.openxmlformats.org/officeDocument/2006/relationships/image" Target="../media/image495.png"/><Relationship Id="rId717" Type="http://schemas.openxmlformats.org/officeDocument/2006/relationships/image" Target="../media/image716.svg"/><Relationship Id="rId924" Type="http://schemas.openxmlformats.org/officeDocument/2006/relationships/image" Target="../media/image923.png"/><Relationship Id="rId53" Type="http://schemas.openxmlformats.org/officeDocument/2006/relationships/image" Target="../media/image52.png"/><Relationship Id="rId149" Type="http://schemas.openxmlformats.org/officeDocument/2006/relationships/image" Target="../media/image148.png"/><Relationship Id="rId356" Type="http://schemas.openxmlformats.org/officeDocument/2006/relationships/image" Target="../media/image355.svg"/><Relationship Id="rId563" Type="http://schemas.openxmlformats.org/officeDocument/2006/relationships/image" Target="../media/image562.svg"/><Relationship Id="rId770" Type="http://schemas.openxmlformats.org/officeDocument/2006/relationships/image" Target="../media/image769.png"/><Relationship Id="rId216" Type="http://schemas.openxmlformats.org/officeDocument/2006/relationships/image" Target="../media/image215.png"/><Relationship Id="rId423" Type="http://schemas.openxmlformats.org/officeDocument/2006/relationships/image" Target="../media/image422.png"/><Relationship Id="rId868" Type="http://schemas.openxmlformats.org/officeDocument/2006/relationships/image" Target="../media/image867.png"/><Relationship Id="rId630" Type="http://schemas.openxmlformats.org/officeDocument/2006/relationships/image" Target="../media/image629.png"/><Relationship Id="rId728" Type="http://schemas.openxmlformats.org/officeDocument/2006/relationships/image" Target="../media/image727.svg"/><Relationship Id="rId935" Type="http://schemas.openxmlformats.org/officeDocument/2006/relationships/image" Target="../media/image934.svg"/><Relationship Id="rId64" Type="http://schemas.openxmlformats.org/officeDocument/2006/relationships/image" Target="../media/image63.svg"/><Relationship Id="rId367" Type="http://schemas.openxmlformats.org/officeDocument/2006/relationships/image" Target="../media/image366.svg"/><Relationship Id="rId574" Type="http://schemas.openxmlformats.org/officeDocument/2006/relationships/image" Target="../media/image573.png"/><Relationship Id="rId227" Type="http://schemas.openxmlformats.org/officeDocument/2006/relationships/image" Target="../media/image226.svg"/><Relationship Id="rId781" Type="http://schemas.openxmlformats.org/officeDocument/2006/relationships/image" Target="../media/image780.svg"/><Relationship Id="rId879" Type="http://schemas.openxmlformats.org/officeDocument/2006/relationships/image" Target="../media/image878.svg"/><Relationship Id="rId434" Type="http://schemas.openxmlformats.org/officeDocument/2006/relationships/image" Target="../media/image433.svg"/><Relationship Id="rId641" Type="http://schemas.openxmlformats.org/officeDocument/2006/relationships/image" Target="../media/image640.svg"/><Relationship Id="rId739" Type="http://schemas.openxmlformats.org/officeDocument/2006/relationships/image" Target="../media/image738.png"/><Relationship Id="rId280" Type="http://schemas.openxmlformats.org/officeDocument/2006/relationships/image" Target="../media/image279.svg"/><Relationship Id="rId501" Type="http://schemas.openxmlformats.org/officeDocument/2006/relationships/image" Target="../media/image500.svg"/><Relationship Id="rId946" Type="http://schemas.openxmlformats.org/officeDocument/2006/relationships/image" Target="../media/image945.svg"/><Relationship Id="rId75" Type="http://schemas.openxmlformats.org/officeDocument/2006/relationships/image" Target="../media/image74.png"/><Relationship Id="rId140" Type="http://schemas.openxmlformats.org/officeDocument/2006/relationships/image" Target="../media/image139.svg"/><Relationship Id="rId378" Type="http://schemas.openxmlformats.org/officeDocument/2006/relationships/image" Target="../media/image377.png"/><Relationship Id="rId585" Type="http://schemas.openxmlformats.org/officeDocument/2006/relationships/image" Target="../media/image584.svg"/><Relationship Id="rId792" Type="http://schemas.openxmlformats.org/officeDocument/2006/relationships/image" Target="../media/image791.png"/><Relationship Id="rId806" Type="http://schemas.openxmlformats.org/officeDocument/2006/relationships/image" Target="../media/image805.png"/><Relationship Id="rId6" Type="http://schemas.openxmlformats.org/officeDocument/2006/relationships/image" Target="../media/image5.svg"/><Relationship Id="rId238" Type="http://schemas.openxmlformats.org/officeDocument/2006/relationships/image" Target="../media/image237.png"/><Relationship Id="rId445" Type="http://schemas.openxmlformats.org/officeDocument/2006/relationships/image" Target="../media/image444.png"/><Relationship Id="rId652" Type="http://schemas.openxmlformats.org/officeDocument/2006/relationships/image" Target="../media/image651.svg"/><Relationship Id="rId291" Type="http://schemas.openxmlformats.org/officeDocument/2006/relationships/image" Target="../media/image290.svg"/><Relationship Id="rId305" Type="http://schemas.openxmlformats.org/officeDocument/2006/relationships/image" Target="../media/image304.png"/><Relationship Id="rId512" Type="http://schemas.openxmlformats.org/officeDocument/2006/relationships/image" Target="../media/image511.png"/><Relationship Id="rId957" Type="http://schemas.openxmlformats.org/officeDocument/2006/relationships/image" Target="../media/image956.svg"/><Relationship Id="rId86" Type="http://schemas.openxmlformats.org/officeDocument/2006/relationships/image" Target="../media/image85.svg"/><Relationship Id="rId151" Type="http://schemas.openxmlformats.org/officeDocument/2006/relationships/image" Target="../media/image150.png"/><Relationship Id="rId389" Type="http://schemas.openxmlformats.org/officeDocument/2006/relationships/image" Target="../media/image388.png"/><Relationship Id="rId596" Type="http://schemas.openxmlformats.org/officeDocument/2006/relationships/image" Target="../media/image595.png"/><Relationship Id="rId817" Type="http://schemas.openxmlformats.org/officeDocument/2006/relationships/image" Target="../media/image816.svg"/><Relationship Id="rId249" Type="http://schemas.openxmlformats.org/officeDocument/2006/relationships/image" Target="../media/image248.svg"/><Relationship Id="rId456" Type="http://schemas.openxmlformats.org/officeDocument/2006/relationships/image" Target="../media/image455.svg"/><Relationship Id="rId663" Type="http://schemas.openxmlformats.org/officeDocument/2006/relationships/image" Target="../media/image662.png"/><Relationship Id="rId870" Type="http://schemas.openxmlformats.org/officeDocument/2006/relationships/image" Target="../media/image869.png"/><Relationship Id="rId13" Type="http://schemas.openxmlformats.org/officeDocument/2006/relationships/image" Target="../media/image12.png"/><Relationship Id="rId109" Type="http://schemas.openxmlformats.org/officeDocument/2006/relationships/image" Target="../media/image108.png"/><Relationship Id="rId316" Type="http://schemas.openxmlformats.org/officeDocument/2006/relationships/image" Target="../media/image315.svg"/><Relationship Id="rId523" Type="http://schemas.openxmlformats.org/officeDocument/2006/relationships/image" Target="../media/image522.svg"/><Relationship Id="rId968" Type="http://schemas.openxmlformats.org/officeDocument/2006/relationships/image" Target="../media/image967.svg"/><Relationship Id="rId97" Type="http://schemas.openxmlformats.org/officeDocument/2006/relationships/image" Target="../media/image96.png"/><Relationship Id="rId730" Type="http://schemas.openxmlformats.org/officeDocument/2006/relationships/image" Target="../media/image729.svg"/><Relationship Id="rId828" Type="http://schemas.openxmlformats.org/officeDocument/2006/relationships/image" Target="../media/image827.png"/><Relationship Id="rId162" Type="http://schemas.openxmlformats.org/officeDocument/2006/relationships/image" Target="../media/image161.svg"/><Relationship Id="rId467" Type="http://schemas.openxmlformats.org/officeDocument/2006/relationships/image" Target="../media/image466.png"/><Relationship Id="rId674" Type="http://schemas.openxmlformats.org/officeDocument/2006/relationships/image" Target="../media/image673.svg"/><Relationship Id="rId881" Type="http://schemas.openxmlformats.org/officeDocument/2006/relationships/image" Target="../media/image880.svg"/><Relationship Id="rId979" Type="http://schemas.openxmlformats.org/officeDocument/2006/relationships/image" Target="../media/image978.png"/><Relationship Id="rId24" Type="http://schemas.openxmlformats.org/officeDocument/2006/relationships/image" Target="../media/image23.png"/><Relationship Id="rId327" Type="http://schemas.openxmlformats.org/officeDocument/2006/relationships/image" Target="../media/image326.png"/><Relationship Id="rId534" Type="http://schemas.openxmlformats.org/officeDocument/2006/relationships/image" Target="../media/image533.png"/><Relationship Id="rId741" Type="http://schemas.openxmlformats.org/officeDocument/2006/relationships/image" Target="../media/image740.png"/><Relationship Id="rId839" Type="http://schemas.openxmlformats.org/officeDocument/2006/relationships/image" Target="../media/image838.png"/><Relationship Id="rId173" Type="http://schemas.openxmlformats.org/officeDocument/2006/relationships/image" Target="../media/image172.png"/><Relationship Id="rId380" Type="http://schemas.openxmlformats.org/officeDocument/2006/relationships/image" Target="../media/image379.png"/><Relationship Id="rId601" Type="http://schemas.openxmlformats.org/officeDocument/2006/relationships/image" Target="../media/image600.svg"/><Relationship Id="rId240" Type="http://schemas.openxmlformats.org/officeDocument/2006/relationships/image" Target="../media/image239.png"/><Relationship Id="rId478" Type="http://schemas.openxmlformats.org/officeDocument/2006/relationships/image" Target="../media/image477.svg"/><Relationship Id="rId685" Type="http://schemas.openxmlformats.org/officeDocument/2006/relationships/image" Target="../media/image684.svg"/><Relationship Id="rId892" Type="http://schemas.openxmlformats.org/officeDocument/2006/relationships/image" Target="../media/image891.png"/><Relationship Id="rId906" Type="http://schemas.openxmlformats.org/officeDocument/2006/relationships/image" Target="../media/image905.png"/><Relationship Id="rId35" Type="http://schemas.openxmlformats.org/officeDocument/2006/relationships/image" Target="../media/image34.png"/><Relationship Id="rId100" Type="http://schemas.openxmlformats.org/officeDocument/2006/relationships/image" Target="../media/image99.svg"/><Relationship Id="rId338" Type="http://schemas.openxmlformats.org/officeDocument/2006/relationships/image" Target="../media/image337.svg"/><Relationship Id="rId545" Type="http://schemas.openxmlformats.org/officeDocument/2006/relationships/image" Target="../media/image544.svg"/><Relationship Id="rId752" Type="http://schemas.openxmlformats.org/officeDocument/2006/relationships/image" Target="../media/image751.png"/><Relationship Id="rId184" Type="http://schemas.openxmlformats.org/officeDocument/2006/relationships/image" Target="../media/image183.svg"/><Relationship Id="rId391" Type="http://schemas.openxmlformats.org/officeDocument/2006/relationships/image" Target="../media/image390.png"/><Relationship Id="rId405" Type="http://schemas.openxmlformats.org/officeDocument/2006/relationships/image" Target="../media/image404.png"/><Relationship Id="rId612" Type="http://schemas.openxmlformats.org/officeDocument/2006/relationships/image" Target="../media/image611.png"/><Relationship Id="rId251" Type="http://schemas.openxmlformats.org/officeDocument/2006/relationships/image" Target="../media/image250.svg"/><Relationship Id="rId489" Type="http://schemas.openxmlformats.org/officeDocument/2006/relationships/image" Target="../media/image488.png"/><Relationship Id="rId696" Type="http://schemas.openxmlformats.org/officeDocument/2006/relationships/image" Target="../media/image695.svg"/><Relationship Id="rId917" Type="http://schemas.openxmlformats.org/officeDocument/2006/relationships/image" Target="../media/image916.svg"/><Relationship Id="rId46" Type="http://schemas.openxmlformats.org/officeDocument/2006/relationships/image" Target="../media/image45.png"/><Relationship Id="rId349" Type="http://schemas.openxmlformats.org/officeDocument/2006/relationships/image" Target="../media/image348.png"/><Relationship Id="rId556" Type="http://schemas.openxmlformats.org/officeDocument/2006/relationships/image" Target="../media/image555.png"/><Relationship Id="rId763" Type="http://schemas.openxmlformats.org/officeDocument/2006/relationships/image" Target="../media/image762.svg"/><Relationship Id="rId111" Type="http://schemas.openxmlformats.org/officeDocument/2006/relationships/image" Target="../media/image110.png"/><Relationship Id="rId195" Type="http://schemas.openxmlformats.org/officeDocument/2006/relationships/image" Target="../media/image194.png"/><Relationship Id="rId209" Type="http://schemas.openxmlformats.org/officeDocument/2006/relationships/image" Target="../media/image208.svg"/><Relationship Id="rId416" Type="http://schemas.openxmlformats.org/officeDocument/2006/relationships/image" Target="../media/image415.svg"/><Relationship Id="rId970" Type="http://schemas.openxmlformats.org/officeDocument/2006/relationships/image" Target="../media/image969.png"/><Relationship Id="rId623" Type="http://schemas.openxmlformats.org/officeDocument/2006/relationships/image" Target="../media/image622.svg"/><Relationship Id="rId830" Type="http://schemas.openxmlformats.org/officeDocument/2006/relationships/image" Target="../media/image829.svg"/><Relationship Id="rId928" Type="http://schemas.openxmlformats.org/officeDocument/2006/relationships/image" Target="../media/image927.svg"/><Relationship Id="rId57" Type="http://schemas.openxmlformats.org/officeDocument/2006/relationships/image" Target="../media/image56.png"/><Relationship Id="rId262" Type="http://schemas.openxmlformats.org/officeDocument/2006/relationships/image" Target="../media/image261.svg"/><Relationship Id="rId567" Type="http://schemas.openxmlformats.org/officeDocument/2006/relationships/image" Target="../media/image566.svg"/><Relationship Id="rId122" Type="http://schemas.openxmlformats.org/officeDocument/2006/relationships/image" Target="../media/image121.svg"/><Relationship Id="rId774" Type="http://schemas.openxmlformats.org/officeDocument/2006/relationships/image" Target="../media/image773.png"/><Relationship Id="rId981" Type="http://schemas.openxmlformats.org/officeDocument/2006/relationships/image" Target="../media/image980.png"/><Relationship Id="rId427" Type="http://schemas.openxmlformats.org/officeDocument/2006/relationships/image" Target="../media/image426.png"/><Relationship Id="rId634" Type="http://schemas.openxmlformats.org/officeDocument/2006/relationships/image" Target="../media/image633.png"/><Relationship Id="rId841" Type="http://schemas.openxmlformats.org/officeDocument/2006/relationships/image" Target="../media/image840.png"/><Relationship Id="rId273" Type="http://schemas.openxmlformats.org/officeDocument/2006/relationships/image" Target="../media/image272.png"/><Relationship Id="rId480" Type="http://schemas.openxmlformats.org/officeDocument/2006/relationships/image" Target="../media/image479.svg"/><Relationship Id="rId701" Type="http://schemas.openxmlformats.org/officeDocument/2006/relationships/image" Target="../media/image700.png"/><Relationship Id="rId939" Type="http://schemas.openxmlformats.org/officeDocument/2006/relationships/image" Target="../media/image938.svg"/><Relationship Id="rId68" Type="http://schemas.openxmlformats.org/officeDocument/2006/relationships/image" Target="../media/image67.svg"/><Relationship Id="rId133" Type="http://schemas.openxmlformats.org/officeDocument/2006/relationships/image" Target="../media/image132.png"/><Relationship Id="rId340" Type="http://schemas.openxmlformats.org/officeDocument/2006/relationships/image" Target="../media/image339.svg"/><Relationship Id="rId578" Type="http://schemas.openxmlformats.org/officeDocument/2006/relationships/image" Target="../media/image577.png"/><Relationship Id="rId785" Type="http://schemas.openxmlformats.org/officeDocument/2006/relationships/image" Target="../media/image784.svg"/><Relationship Id="rId992" Type="http://schemas.openxmlformats.org/officeDocument/2006/relationships/image" Target="../media/image991.svg"/><Relationship Id="rId200" Type="http://schemas.openxmlformats.org/officeDocument/2006/relationships/image" Target="../media/image199.png"/><Relationship Id="rId438" Type="http://schemas.openxmlformats.org/officeDocument/2006/relationships/image" Target="../media/image437.svg"/><Relationship Id="rId645" Type="http://schemas.openxmlformats.org/officeDocument/2006/relationships/image" Target="../media/image644.png"/><Relationship Id="rId852" Type="http://schemas.openxmlformats.org/officeDocument/2006/relationships/image" Target="../media/image851.svg"/><Relationship Id="rId284" Type="http://schemas.openxmlformats.org/officeDocument/2006/relationships/image" Target="../media/image283.svg"/><Relationship Id="rId491" Type="http://schemas.openxmlformats.org/officeDocument/2006/relationships/image" Target="../media/image490.png"/><Relationship Id="rId505" Type="http://schemas.openxmlformats.org/officeDocument/2006/relationships/image" Target="../media/image504.svg"/><Relationship Id="rId712" Type="http://schemas.openxmlformats.org/officeDocument/2006/relationships/image" Target="../media/image711.png"/><Relationship Id="rId79" Type="http://schemas.openxmlformats.org/officeDocument/2006/relationships/image" Target="../media/image78.png"/><Relationship Id="rId144" Type="http://schemas.openxmlformats.org/officeDocument/2006/relationships/image" Target="../media/image143.svg"/><Relationship Id="rId589" Type="http://schemas.openxmlformats.org/officeDocument/2006/relationships/image" Target="../media/image588.png"/><Relationship Id="rId796" Type="http://schemas.openxmlformats.org/officeDocument/2006/relationships/image" Target="../media/image795.png"/><Relationship Id="rId351" Type="http://schemas.openxmlformats.org/officeDocument/2006/relationships/image" Target="../media/image350.png"/><Relationship Id="rId449" Type="http://schemas.openxmlformats.org/officeDocument/2006/relationships/image" Target="../media/image448.png"/><Relationship Id="rId656" Type="http://schemas.openxmlformats.org/officeDocument/2006/relationships/image" Target="../media/image655.svg"/><Relationship Id="rId863" Type="http://schemas.openxmlformats.org/officeDocument/2006/relationships/image" Target="../media/image862.svg"/><Relationship Id="rId211" Type="http://schemas.openxmlformats.org/officeDocument/2006/relationships/image" Target="../media/image210.svg"/><Relationship Id="rId295" Type="http://schemas.openxmlformats.org/officeDocument/2006/relationships/image" Target="../media/image294.svg"/><Relationship Id="rId309" Type="http://schemas.openxmlformats.org/officeDocument/2006/relationships/image" Target="../media/image308.png"/><Relationship Id="rId516" Type="http://schemas.openxmlformats.org/officeDocument/2006/relationships/image" Target="../media/image515.png"/><Relationship Id="rId723" Type="http://schemas.openxmlformats.org/officeDocument/2006/relationships/image" Target="../media/image722.svg"/><Relationship Id="rId930" Type="http://schemas.openxmlformats.org/officeDocument/2006/relationships/image" Target="../media/image929.svg"/><Relationship Id="rId155" Type="http://schemas.openxmlformats.org/officeDocument/2006/relationships/image" Target="../media/image154.png"/><Relationship Id="rId362" Type="http://schemas.openxmlformats.org/officeDocument/2006/relationships/image" Target="../media/image361.svg"/><Relationship Id="rId222" Type="http://schemas.openxmlformats.org/officeDocument/2006/relationships/image" Target="../media/image221.png"/><Relationship Id="rId667" Type="http://schemas.openxmlformats.org/officeDocument/2006/relationships/image" Target="../media/image666.png"/><Relationship Id="rId874" Type="http://schemas.openxmlformats.org/officeDocument/2006/relationships/image" Target="../media/image873.png"/><Relationship Id="rId17" Type="http://schemas.openxmlformats.org/officeDocument/2006/relationships/image" Target="../media/image16.png"/><Relationship Id="rId527" Type="http://schemas.openxmlformats.org/officeDocument/2006/relationships/image" Target="../media/image526.svg"/><Relationship Id="rId734" Type="http://schemas.openxmlformats.org/officeDocument/2006/relationships/image" Target="../media/image733.svg"/><Relationship Id="rId941" Type="http://schemas.openxmlformats.org/officeDocument/2006/relationships/image" Target="../media/image940.png"/><Relationship Id="rId70" Type="http://schemas.openxmlformats.org/officeDocument/2006/relationships/image" Target="../media/image69.svg"/><Relationship Id="rId166" Type="http://schemas.openxmlformats.org/officeDocument/2006/relationships/image" Target="../media/image165.svg"/><Relationship Id="rId373" Type="http://schemas.openxmlformats.org/officeDocument/2006/relationships/image" Target="../media/image372.svg"/><Relationship Id="rId580" Type="http://schemas.openxmlformats.org/officeDocument/2006/relationships/image" Target="../media/image579.png"/><Relationship Id="rId801" Type="http://schemas.openxmlformats.org/officeDocument/2006/relationships/image" Target="../media/image800.svg"/><Relationship Id="rId1" Type="http://schemas.openxmlformats.org/officeDocument/2006/relationships/slideLayout" Target="../slideLayouts/slideLayout12.xml"/><Relationship Id="rId233" Type="http://schemas.openxmlformats.org/officeDocument/2006/relationships/image" Target="../media/image232.svg"/><Relationship Id="rId440" Type="http://schemas.openxmlformats.org/officeDocument/2006/relationships/image" Target="../media/image439.svg"/><Relationship Id="rId678" Type="http://schemas.openxmlformats.org/officeDocument/2006/relationships/image" Target="../media/image677.svg"/><Relationship Id="rId885" Type="http://schemas.openxmlformats.org/officeDocument/2006/relationships/image" Target="../media/image884.svg"/><Relationship Id="rId28" Type="http://schemas.openxmlformats.org/officeDocument/2006/relationships/image" Target="../media/image27.png"/><Relationship Id="rId300" Type="http://schemas.openxmlformats.org/officeDocument/2006/relationships/image" Target="../media/image299.png"/><Relationship Id="rId538" Type="http://schemas.openxmlformats.org/officeDocument/2006/relationships/image" Target="../media/image537.png"/><Relationship Id="rId745" Type="http://schemas.openxmlformats.org/officeDocument/2006/relationships/image" Target="../media/image744.png"/><Relationship Id="rId952" Type="http://schemas.openxmlformats.org/officeDocument/2006/relationships/image" Target="../media/image951.svg"/><Relationship Id="rId81" Type="http://schemas.openxmlformats.org/officeDocument/2006/relationships/image" Target="../media/image80.png"/><Relationship Id="rId177" Type="http://schemas.openxmlformats.org/officeDocument/2006/relationships/image" Target="../media/image176.png"/><Relationship Id="rId384" Type="http://schemas.openxmlformats.org/officeDocument/2006/relationships/image" Target="../media/image383.svg"/><Relationship Id="rId591" Type="http://schemas.openxmlformats.org/officeDocument/2006/relationships/image" Target="../media/image590.png"/><Relationship Id="rId605" Type="http://schemas.openxmlformats.org/officeDocument/2006/relationships/image" Target="../media/image604.svg"/><Relationship Id="rId812" Type="http://schemas.openxmlformats.org/officeDocument/2006/relationships/image" Target="../media/image811.png"/><Relationship Id="rId244" Type="http://schemas.openxmlformats.org/officeDocument/2006/relationships/image" Target="../media/image243.png"/><Relationship Id="rId689" Type="http://schemas.openxmlformats.org/officeDocument/2006/relationships/image" Target="../media/image688.svg"/><Relationship Id="rId896" Type="http://schemas.openxmlformats.org/officeDocument/2006/relationships/image" Target="../media/image895.png"/><Relationship Id="rId39" Type="http://schemas.openxmlformats.org/officeDocument/2006/relationships/image" Target="../media/image38.png"/><Relationship Id="rId451" Type="http://schemas.openxmlformats.org/officeDocument/2006/relationships/image" Target="../media/image450.png"/><Relationship Id="rId549" Type="http://schemas.openxmlformats.org/officeDocument/2006/relationships/image" Target="../media/image548.svg"/><Relationship Id="rId756" Type="http://schemas.openxmlformats.org/officeDocument/2006/relationships/image" Target="../media/image755.png"/><Relationship Id="rId104" Type="http://schemas.openxmlformats.org/officeDocument/2006/relationships/image" Target="../media/image103.svg"/><Relationship Id="rId188" Type="http://schemas.openxmlformats.org/officeDocument/2006/relationships/image" Target="../media/image187.svg"/><Relationship Id="rId311" Type="http://schemas.openxmlformats.org/officeDocument/2006/relationships/image" Target="../media/image310.png"/><Relationship Id="rId395" Type="http://schemas.openxmlformats.org/officeDocument/2006/relationships/image" Target="../media/image394.png"/><Relationship Id="rId409" Type="http://schemas.openxmlformats.org/officeDocument/2006/relationships/image" Target="../media/image408.png"/><Relationship Id="rId963" Type="http://schemas.openxmlformats.org/officeDocument/2006/relationships/image" Target="../media/image962.png"/><Relationship Id="rId92" Type="http://schemas.openxmlformats.org/officeDocument/2006/relationships/image" Target="../media/image91.svg"/><Relationship Id="rId616" Type="http://schemas.openxmlformats.org/officeDocument/2006/relationships/image" Target="../media/image615.png"/><Relationship Id="rId823" Type="http://schemas.openxmlformats.org/officeDocument/2006/relationships/image" Target="../media/image822.svg"/><Relationship Id="rId255" Type="http://schemas.openxmlformats.org/officeDocument/2006/relationships/image" Target="../media/image254.png"/><Relationship Id="rId462" Type="http://schemas.openxmlformats.org/officeDocument/2006/relationships/image" Target="../media/image461.svg"/><Relationship Id="rId115" Type="http://schemas.openxmlformats.org/officeDocument/2006/relationships/image" Target="../media/image114.png"/><Relationship Id="rId322" Type="http://schemas.openxmlformats.org/officeDocument/2006/relationships/image" Target="../media/image321.svg"/><Relationship Id="rId767" Type="http://schemas.openxmlformats.org/officeDocument/2006/relationships/image" Target="../media/image766.svg"/><Relationship Id="rId974" Type="http://schemas.openxmlformats.org/officeDocument/2006/relationships/image" Target="../media/image973.png"/><Relationship Id="rId199" Type="http://schemas.openxmlformats.org/officeDocument/2006/relationships/image" Target="../media/image198.svg"/><Relationship Id="rId627" Type="http://schemas.openxmlformats.org/officeDocument/2006/relationships/image" Target="../media/image626.svg"/><Relationship Id="rId834" Type="http://schemas.openxmlformats.org/officeDocument/2006/relationships/image" Target="../media/image833.svg"/><Relationship Id="rId266" Type="http://schemas.openxmlformats.org/officeDocument/2006/relationships/image" Target="../media/image265.svg"/><Relationship Id="rId473" Type="http://schemas.openxmlformats.org/officeDocument/2006/relationships/image" Target="../media/image472.png"/><Relationship Id="rId680" Type="http://schemas.openxmlformats.org/officeDocument/2006/relationships/image" Target="../media/image679.svg"/><Relationship Id="rId901" Type="http://schemas.openxmlformats.org/officeDocument/2006/relationships/image" Target="../media/image900.svg"/><Relationship Id="rId30" Type="http://schemas.openxmlformats.org/officeDocument/2006/relationships/image" Target="../media/image29.png"/><Relationship Id="rId126" Type="http://schemas.openxmlformats.org/officeDocument/2006/relationships/image" Target="../media/image125.svg"/><Relationship Id="rId333" Type="http://schemas.openxmlformats.org/officeDocument/2006/relationships/image" Target="../media/image332.png"/><Relationship Id="rId540" Type="http://schemas.openxmlformats.org/officeDocument/2006/relationships/image" Target="../media/image539.png"/><Relationship Id="rId778" Type="http://schemas.openxmlformats.org/officeDocument/2006/relationships/image" Target="../media/image777.png"/><Relationship Id="rId985" Type="http://schemas.openxmlformats.org/officeDocument/2006/relationships/image" Target="../media/image984.png"/><Relationship Id="rId72" Type="http://schemas.openxmlformats.org/officeDocument/2006/relationships/image" Target="../media/image71.svg"/><Relationship Id="rId375" Type="http://schemas.openxmlformats.org/officeDocument/2006/relationships/image" Target="../media/image374.svg"/><Relationship Id="rId582" Type="http://schemas.openxmlformats.org/officeDocument/2006/relationships/image" Target="../media/image581.png"/><Relationship Id="rId638" Type="http://schemas.openxmlformats.org/officeDocument/2006/relationships/image" Target="../media/image637.png"/><Relationship Id="rId803" Type="http://schemas.openxmlformats.org/officeDocument/2006/relationships/image" Target="../media/image802.svg"/><Relationship Id="rId845" Type="http://schemas.openxmlformats.org/officeDocument/2006/relationships/image" Target="../media/image844.png"/><Relationship Id="rId3" Type="http://schemas.openxmlformats.org/officeDocument/2006/relationships/image" Target="../media/image2.png"/><Relationship Id="rId235" Type="http://schemas.openxmlformats.org/officeDocument/2006/relationships/image" Target="../media/image234.svg"/><Relationship Id="rId277" Type="http://schemas.openxmlformats.org/officeDocument/2006/relationships/image" Target="../media/image276.png"/><Relationship Id="rId400" Type="http://schemas.openxmlformats.org/officeDocument/2006/relationships/image" Target="../media/image399.svg"/><Relationship Id="rId442" Type="http://schemas.openxmlformats.org/officeDocument/2006/relationships/image" Target="../media/image441.svg"/><Relationship Id="rId484" Type="http://schemas.openxmlformats.org/officeDocument/2006/relationships/image" Target="../media/image483.svg"/><Relationship Id="rId705" Type="http://schemas.openxmlformats.org/officeDocument/2006/relationships/image" Target="../media/image704.png"/><Relationship Id="rId887" Type="http://schemas.openxmlformats.org/officeDocument/2006/relationships/image" Target="../media/image886.svg"/><Relationship Id="rId137" Type="http://schemas.openxmlformats.org/officeDocument/2006/relationships/image" Target="../media/image136.png"/><Relationship Id="rId302" Type="http://schemas.openxmlformats.org/officeDocument/2006/relationships/image" Target="../media/image301.svg"/><Relationship Id="rId344" Type="http://schemas.openxmlformats.org/officeDocument/2006/relationships/image" Target="../media/image343.svg"/><Relationship Id="rId691" Type="http://schemas.openxmlformats.org/officeDocument/2006/relationships/image" Target="../media/image690.svg"/><Relationship Id="rId747" Type="http://schemas.openxmlformats.org/officeDocument/2006/relationships/image" Target="../media/image746.svg"/><Relationship Id="rId789" Type="http://schemas.openxmlformats.org/officeDocument/2006/relationships/image" Target="../media/image788.svg"/><Relationship Id="rId912" Type="http://schemas.openxmlformats.org/officeDocument/2006/relationships/image" Target="../media/image911.png"/><Relationship Id="rId954" Type="http://schemas.openxmlformats.org/officeDocument/2006/relationships/image" Target="../media/image953.svg"/><Relationship Id="rId41" Type="http://schemas.openxmlformats.org/officeDocument/2006/relationships/image" Target="../media/image40.png"/><Relationship Id="rId83" Type="http://schemas.openxmlformats.org/officeDocument/2006/relationships/image" Target="../media/image82.png"/><Relationship Id="rId179" Type="http://schemas.openxmlformats.org/officeDocument/2006/relationships/image" Target="../media/image178.png"/><Relationship Id="rId386" Type="http://schemas.openxmlformats.org/officeDocument/2006/relationships/image" Target="../media/image385.svg"/><Relationship Id="rId551" Type="http://schemas.openxmlformats.org/officeDocument/2006/relationships/image" Target="../media/image550.svg"/><Relationship Id="rId593" Type="http://schemas.openxmlformats.org/officeDocument/2006/relationships/image" Target="../media/image592.png"/><Relationship Id="rId607" Type="http://schemas.openxmlformats.org/officeDocument/2006/relationships/image" Target="../media/image606.svg"/><Relationship Id="rId649" Type="http://schemas.openxmlformats.org/officeDocument/2006/relationships/image" Target="../media/image648.png"/><Relationship Id="rId814" Type="http://schemas.openxmlformats.org/officeDocument/2006/relationships/image" Target="../media/image813.png"/><Relationship Id="rId856" Type="http://schemas.openxmlformats.org/officeDocument/2006/relationships/image" Target="../media/image855.svg"/><Relationship Id="rId190" Type="http://schemas.openxmlformats.org/officeDocument/2006/relationships/image" Target="../media/image189.svg"/><Relationship Id="rId204" Type="http://schemas.openxmlformats.org/officeDocument/2006/relationships/image" Target="../media/image203.png"/><Relationship Id="rId246" Type="http://schemas.openxmlformats.org/officeDocument/2006/relationships/image" Target="../media/image245.png"/><Relationship Id="rId288" Type="http://schemas.openxmlformats.org/officeDocument/2006/relationships/image" Target="../media/image287.png"/><Relationship Id="rId411" Type="http://schemas.openxmlformats.org/officeDocument/2006/relationships/image" Target="../media/image410.svg"/><Relationship Id="rId453" Type="http://schemas.openxmlformats.org/officeDocument/2006/relationships/image" Target="../media/image452.png"/><Relationship Id="rId509" Type="http://schemas.openxmlformats.org/officeDocument/2006/relationships/image" Target="../media/image508.svg"/><Relationship Id="rId660" Type="http://schemas.openxmlformats.org/officeDocument/2006/relationships/image" Target="../media/image659.svg"/><Relationship Id="rId898" Type="http://schemas.openxmlformats.org/officeDocument/2006/relationships/image" Target="../media/image897.png"/><Relationship Id="rId106" Type="http://schemas.openxmlformats.org/officeDocument/2006/relationships/image" Target="../media/image105.svg"/><Relationship Id="rId313" Type="http://schemas.openxmlformats.org/officeDocument/2006/relationships/image" Target="../media/image312.png"/><Relationship Id="rId495" Type="http://schemas.openxmlformats.org/officeDocument/2006/relationships/image" Target="../media/image494.svg"/><Relationship Id="rId716" Type="http://schemas.openxmlformats.org/officeDocument/2006/relationships/image" Target="../media/image715.png"/><Relationship Id="rId758" Type="http://schemas.openxmlformats.org/officeDocument/2006/relationships/image" Target="../media/image757.png"/><Relationship Id="rId923" Type="http://schemas.openxmlformats.org/officeDocument/2006/relationships/image" Target="../media/image922.svg"/><Relationship Id="rId965" Type="http://schemas.openxmlformats.org/officeDocument/2006/relationships/image" Target="../media/image964.png"/><Relationship Id="rId10" Type="http://schemas.openxmlformats.org/officeDocument/2006/relationships/image" Target="../media/image9.svg"/><Relationship Id="rId52" Type="http://schemas.openxmlformats.org/officeDocument/2006/relationships/image" Target="../media/image51.png"/><Relationship Id="rId94" Type="http://schemas.openxmlformats.org/officeDocument/2006/relationships/image" Target="../media/image93.svg"/><Relationship Id="rId148" Type="http://schemas.openxmlformats.org/officeDocument/2006/relationships/image" Target="../media/image147.svg"/><Relationship Id="rId355" Type="http://schemas.openxmlformats.org/officeDocument/2006/relationships/image" Target="../media/image354.png"/><Relationship Id="rId397" Type="http://schemas.openxmlformats.org/officeDocument/2006/relationships/image" Target="../media/image396.png"/><Relationship Id="rId520" Type="http://schemas.openxmlformats.org/officeDocument/2006/relationships/image" Target="../media/image519.png"/><Relationship Id="rId562" Type="http://schemas.openxmlformats.org/officeDocument/2006/relationships/image" Target="../media/image561.png"/><Relationship Id="rId618" Type="http://schemas.openxmlformats.org/officeDocument/2006/relationships/image" Target="../media/image617.png"/><Relationship Id="rId825" Type="http://schemas.openxmlformats.org/officeDocument/2006/relationships/image" Target="../media/image824.svg"/><Relationship Id="rId215" Type="http://schemas.openxmlformats.org/officeDocument/2006/relationships/image" Target="../media/image214.svg"/><Relationship Id="rId257" Type="http://schemas.openxmlformats.org/officeDocument/2006/relationships/image" Target="../media/image256.png"/><Relationship Id="rId422" Type="http://schemas.openxmlformats.org/officeDocument/2006/relationships/image" Target="../media/image421.svg"/><Relationship Id="rId464" Type="http://schemas.openxmlformats.org/officeDocument/2006/relationships/image" Target="../media/image463.svg"/><Relationship Id="rId867" Type="http://schemas.openxmlformats.org/officeDocument/2006/relationships/image" Target="../media/image866.svg"/><Relationship Id="rId299" Type="http://schemas.openxmlformats.org/officeDocument/2006/relationships/image" Target="../media/image298.svg"/><Relationship Id="rId727" Type="http://schemas.openxmlformats.org/officeDocument/2006/relationships/image" Target="../media/image726.svg"/><Relationship Id="rId934" Type="http://schemas.openxmlformats.org/officeDocument/2006/relationships/image" Target="../media/image933.png"/><Relationship Id="rId63" Type="http://schemas.openxmlformats.org/officeDocument/2006/relationships/image" Target="../media/image62.png"/><Relationship Id="rId159" Type="http://schemas.openxmlformats.org/officeDocument/2006/relationships/image" Target="../media/image158.png"/><Relationship Id="rId366" Type="http://schemas.openxmlformats.org/officeDocument/2006/relationships/image" Target="../media/image365.png"/><Relationship Id="rId573" Type="http://schemas.openxmlformats.org/officeDocument/2006/relationships/image" Target="../media/image572.svg"/><Relationship Id="rId780" Type="http://schemas.openxmlformats.org/officeDocument/2006/relationships/image" Target="../media/image779.png"/><Relationship Id="rId226" Type="http://schemas.openxmlformats.org/officeDocument/2006/relationships/image" Target="../media/image225.png"/><Relationship Id="rId433" Type="http://schemas.openxmlformats.org/officeDocument/2006/relationships/image" Target="../media/image432.png"/><Relationship Id="rId878" Type="http://schemas.openxmlformats.org/officeDocument/2006/relationships/image" Target="../media/image877.png"/><Relationship Id="rId640" Type="http://schemas.openxmlformats.org/officeDocument/2006/relationships/image" Target="../media/image639.png"/><Relationship Id="rId738" Type="http://schemas.openxmlformats.org/officeDocument/2006/relationships/image" Target="../media/image737.svg"/><Relationship Id="rId945" Type="http://schemas.openxmlformats.org/officeDocument/2006/relationships/image" Target="../media/image944.png"/><Relationship Id="rId74" Type="http://schemas.openxmlformats.org/officeDocument/2006/relationships/image" Target="../media/image73.svg"/><Relationship Id="rId377" Type="http://schemas.openxmlformats.org/officeDocument/2006/relationships/image" Target="../media/image376.svg"/><Relationship Id="rId500" Type="http://schemas.openxmlformats.org/officeDocument/2006/relationships/image" Target="../media/image499.png"/><Relationship Id="rId584" Type="http://schemas.openxmlformats.org/officeDocument/2006/relationships/image" Target="../media/image583.png"/><Relationship Id="rId805" Type="http://schemas.openxmlformats.org/officeDocument/2006/relationships/image" Target="../media/image804.svg"/><Relationship Id="rId5" Type="http://schemas.openxmlformats.org/officeDocument/2006/relationships/image" Target="../media/image4.png"/><Relationship Id="rId237" Type="http://schemas.openxmlformats.org/officeDocument/2006/relationships/image" Target="../media/image236.svg"/><Relationship Id="rId791" Type="http://schemas.openxmlformats.org/officeDocument/2006/relationships/image" Target="../media/image790.svg"/><Relationship Id="rId889" Type="http://schemas.openxmlformats.org/officeDocument/2006/relationships/image" Target="../media/image888.svg"/><Relationship Id="rId444" Type="http://schemas.openxmlformats.org/officeDocument/2006/relationships/image" Target="../media/image443.svg"/><Relationship Id="rId651" Type="http://schemas.openxmlformats.org/officeDocument/2006/relationships/image" Target="../media/image650.png"/><Relationship Id="rId749" Type="http://schemas.openxmlformats.org/officeDocument/2006/relationships/image" Target="../media/image748.svg"/><Relationship Id="rId290" Type="http://schemas.openxmlformats.org/officeDocument/2006/relationships/image" Target="../media/image289.png"/><Relationship Id="rId304" Type="http://schemas.openxmlformats.org/officeDocument/2006/relationships/image" Target="../media/image303.svg"/><Relationship Id="rId388" Type="http://schemas.openxmlformats.org/officeDocument/2006/relationships/image" Target="../media/image387.svg"/><Relationship Id="rId511" Type="http://schemas.openxmlformats.org/officeDocument/2006/relationships/image" Target="../media/image510.svg"/><Relationship Id="rId609" Type="http://schemas.openxmlformats.org/officeDocument/2006/relationships/image" Target="../media/image608.svg"/><Relationship Id="rId956" Type="http://schemas.openxmlformats.org/officeDocument/2006/relationships/image" Target="../media/image955.png"/><Relationship Id="rId85" Type="http://schemas.openxmlformats.org/officeDocument/2006/relationships/image" Target="../media/image84.png"/><Relationship Id="rId150" Type="http://schemas.openxmlformats.org/officeDocument/2006/relationships/image" Target="../media/image149.svg"/><Relationship Id="rId595" Type="http://schemas.openxmlformats.org/officeDocument/2006/relationships/image" Target="../media/image594.svg"/><Relationship Id="rId816" Type="http://schemas.openxmlformats.org/officeDocument/2006/relationships/image" Target="../media/image815.png"/><Relationship Id="rId248" Type="http://schemas.openxmlformats.org/officeDocument/2006/relationships/image" Target="../media/image247.png"/><Relationship Id="rId455" Type="http://schemas.openxmlformats.org/officeDocument/2006/relationships/image" Target="../media/image454.png"/><Relationship Id="rId662" Type="http://schemas.openxmlformats.org/officeDocument/2006/relationships/image" Target="../media/image661.svg"/><Relationship Id="rId12" Type="http://schemas.openxmlformats.org/officeDocument/2006/relationships/image" Target="../media/image11.svg"/><Relationship Id="rId108" Type="http://schemas.openxmlformats.org/officeDocument/2006/relationships/image" Target="../media/image107.svg"/><Relationship Id="rId315" Type="http://schemas.openxmlformats.org/officeDocument/2006/relationships/image" Target="../media/image314.png"/><Relationship Id="rId522" Type="http://schemas.openxmlformats.org/officeDocument/2006/relationships/image" Target="../media/image521.png"/><Relationship Id="rId967" Type="http://schemas.openxmlformats.org/officeDocument/2006/relationships/image" Target="../media/image966.png"/><Relationship Id="rId96" Type="http://schemas.openxmlformats.org/officeDocument/2006/relationships/image" Target="../media/image95.svg"/><Relationship Id="rId161" Type="http://schemas.openxmlformats.org/officeDocument/2006/relationships/image" Target="../media/image160.png"/><Relationship Id="rId399" Type="http://schemas.openxmlformats.org/officeDocument/2006/relationships/image" Target="../media/image398.png"/><Relationship Id="rId827" Type="http://schemas.openxmlformats.org/officeDocument/2006/relationships/image" Target="../media/image826.svg"/><Relationship Id="rId259" Type="http://schemas.openxmlformats.org/officeDocument/2006/relationships/image" Target="../media/image258.png"/><Relationship Id="rId466" Type="http://schemas.openxmlformats.org/officeDocument/2006/relationships/image" Target="../media/image465.svg"/><Relationship Id="rId673" Type="http://schemas.openxmlformats.org/officeDocument/2006/relationships/image" Target="../media/image672.png"/><Relationship Id="rId880" Type="http://schemas.openxmlformats.org/officeDocument/2006/relationships/image" Target="../media/image879.png"/><Relationship Id="rId23" Type="http://schemas.openxmlformats.org/officeDocument/2006/relationships/image" Target="../media/image22.png"/><Relationship Id="rId119" Type="http://schemas.openxmlformats.org/officeDocument/2006/relationships/image" Target="../media/image118.png"/><Relationship Id="rId326" Type="http://schemas.openxmlformats.org/officeDocument/2006/relationships/image" Target="../media/image325.svg"/><Relationship Id="rId533" Type="http://schemas.openxmlformats.org/officeDocument/2006/relationships/image" Target="../media/image532.svg"/><Relationship Id="rId978" Type="http://schemas.openxmlformats.org/officeDocument/2006/relationships/image" Target="../media/image977.svg"/><Relationship Id="rId740" Type="http://schemas.openxmlformats.org/officeDocument/2006/relationships/image" Target="../media/image739.svg"/><Relationship Id="rId838" Type="http://schemas.openxmlformats.org/officeDocument/2006/relationships/image" Target="../media/image837.svg"/><Relationship Id="rId172" Type="http://schemas.openxmlformats.org/officeDocument/2006/relationships/image" Target="../media/image171.svg"/><Relationship Id="rId477" Type="http://schemas.openxmlformats.org/officeDocument/2006/relationships/image" Target="../media/image476.png"/><Relationship Id="rId600" Type="http://schemas.openxmlformats.org/officeDocument/2006/relationships/image" Target="../media/image599.png"/><Relationship Id="rId684" Type="http://schemas.openxmlformats.org/officeDocument/2006/relationships/image" Target="../media/image683.png"/><Relationship Id="rId337" Type="http://schemas.openxmlformats.org/officeDocument/2006/relationships/image" Target="../media/image336.png"/><Relationship Id="rId891" Type="http://schemas.openxmlformats.org/officeDocument/2006/relationships/image" Target="../media/image890.svg"/><Relationship Id="rId905" Type="http://schemas.openxmlformats.org/officeDocument/2006/relationships/image" Target="../media/image904.svg"/><Relationship Id="rId989" Type="http://schemas.openxmlformats.org/officeDocument/2006/relationships/image" Target="../media/image988.png"/><Relationship Id="rId34" Type="http://schemas.openxmlformats.org/officeDocument/2006/relationships/image" Target="../media/image33.png"/><Relationship Id="rId544" Type="http://schemas.openxmlformats.org/officeDocument/2006/relationships/image" Target="../media/image543.png"/><Relationship Id="rId751" Type="http://schemas.openxmlformats.org/officeDocument/2006/relationships/image" Target="../media/image750.svg"/><Relationship Id="rId849" Type="http://schemas.openxmlformats.org/officeDocument/2006/relationships/image" Target="../media/image848.png"/><Relationship Id="rId183" Type="http://schemas.openxmlformats.org/officeDocument/2006/relationships/image" Target="../media/image182.png"/><Relationship Id="rId390" Type="http://schemas.openxmlformats.org/officeDocument/2006/relationships/image" Target="../media/image389.svg"/><Relationship Id="rId404" Type="http://schemas.openxmlformats.org/officeDocument/2006/relationships/image" Target="../media/image403.svg"/><Relationship Id="rId611" Type="http://schemas.openxmlformats.org/officeDocument/2006/relationships/image" Target="../media/image610.svg"/><Relationship Id="rId250" Type="http://schemas.openxmlformats.org/officeDocument/2006/relationships/image" Target="../media/image249.png"/><Relationship Id="rId488" Type="http://schemas.openxmlformats.org/officeDocument/2006/relationships/image" Target="../media/image487.svg"/><Relationship Id="rId695" Type="http://schemas.openxmlformats.org/officeDocument/2006/relationships/image" Target="../media/image694.svg"/><Relationship Id="rId709" Type="http://schemas.openxmlformats.org/officeDocument/2006/relationships/image" Target="../media/image708.svg"/><Relationship Id="rId916" Type="http://schemas.openxmlformats.org/officeDocument/2006/relationships/image" Target="../media/image915.png"/><Relationship Id="rId45" Type="http://schemas.openxmlformats.org/officeDocument/2006/relationships/image" Target="../media/image44.png"/><Relationship Id="rId110" Type="http://schemas.openxmlformats.org/officeDocument/2006/relationships/image" Target="../media/image109.svg"/><Relationship Id="rId348" Type="http://schemas.openxmlformats.org/officeDocument/2006/relationships/image" Target="../media/image347.svg"/><Relationship Id="rId555" Type="http://schemas.openxmlformats.org/officeDocument/2006/relationships/image" Target="../media/image554.svg"/><Relationship Id="rId762" Type="http://schemas.openxmlformats.org/officeDocument/2006/relationships/image" Target="../media/image761.png"/><Relationship Id="rId194" Type="http://schemas.openxmlformats.org/officeDocument/2006/relationships/image" Target="../media/image193.svg"/><Relationship Id="rId208" Type="http://schemas.openxmlformats.org/officeDocument/2006/relationships/image" Target="../media/image207.png"/><Relationship Id="rId415" Type="http://schemas.openxmlformats.org/officeDocument/2006/relationships/image" Target="../media/image414.png"/><Relationship Id="rId622" Type="http://schemas.openxmlformats.org/officeDocument/2006/relationships/image" Target="../media/image621.png"/><Relationship Id="rId261" Type="http://schemas.openxmlformats.org/officeDocument/2006/relationships/image" Target="../media/image260.png"/><Relationship Id="rId499" Type="http://schemas.openxmlformats.org/officeDocument/2006/relationships/image" Target="../media/image498.svg"/><Relationship Id="rId927" Type="http://schemas.openxmlformats.org/officeDocument/2006/relationships/image" Target="../media/image926.svg"/><Relationship Id="rId56" Type="http://schemas.openxmlformats.org/officeDocument/2006/relationships/image" Target="../media/image55.png"/><Relationship Id="rId359" Type="http://schemas.openxmlformats.org/officeDocument/2006/relationships/image" Target="../media/image358.png"/><Relationship Id="rId566" Type="http://schemas.openxmlformats.org/officeDocument/2006/relationships/image" Target="../media/image565.png"/><Relationship Id="rId773" Type="http://schemas.openxmlformats.org/officeDocument/2006/relationships/image" Target="../media/image772.svg"/><Relationship Id="rId121" Type="http://schemas.openxmlformats.org/officeDocument/2006/relationships/image" Target="../media/image120.png"/><Relationship Id="rId219" Type="http://schemas.openxmlformats.org/officeDocument/2006/relationships/image" Target="../media/image218.svg"/><Relationship Id="rId426" Type="http://schemas.openxmlformats.org/officeDocument/2006/relationships/image" Target="../media/image425.svg"/><Relationship Id="rId633" Type="http://schemas.openxmlformats.org/officeDocument/2006/relationships/image" Target="../media/image632.svg"/><Relationship Id="rId980" Type="http://schemas.openxmlformats.org/officeDocument/2006/relationships/image" Target="../media/image979.svg"/><Relationship Id="rId840" Type="http://schemas.openxmlformats.org/officeDocument/2006/relationships/image" Target="../media/image839.svg"/><Relationship Id="rId938" Type="http://schemas.openxmlformats.org/officeDocument/2006/relationships/image" Target="../media/image937.png"/><Relationship Id="rId67" Type="http://schemas.openxmlformats.org/officeDocument/2006/relationships/image" Target="../media/image66.png"/><Relationship Id="rId272" Type="http://schemas.openxmlformats.org/officeDocument/2006/relationships/image" Target="../media/image271.svg"/><Relationship Id="rId577" Type="http://schemas.openxmlformats.org/officeDocument/2006/relationships/image" Target="../media/image576.svg"/><Relationship Id="rId700" Type="http://schemas.openxmlformats.org/officeDocument/2006/relationships/image" Target="../media/image699.svg"/><Relationship Id="rId132" Type="http://schemas.openxmlformats.org/officeDocument/2006/relationships/image" Target="../media/image131.svg"/><Relationship Id="rId784" Type="http://schemas.openxmlformats.org/officeDocument/2006/relationships/image" Target="../media/image783.png"/><Relationship Id="rId991" Type="http://schemas.openxmlformats.org/officeDocument/2006/relationships/image" Target="../media/image990.png"/><Relationship Id="rId437" Type="http://schemas.openxmlformats.org/officeDocument/2006/relationships/image" Target="../media/image436.png"/><Relationship Id="rId644" Type="http://schemas.openxmlformats.org/officeDocument/2006/relationships/image" Target="../media/image643.svg"/><Relationship Id="rId851" Type="http://schemas.openxmlformats.org/officeDocument/2006/relationships/image" Target="../media/image850.png"/><Relationship Id="rId283" Type="http://schemas.openxmlformats.org/officeDocument/2006/relationships/image" Target="../media/image282.png"/><Relationship Id="rId490" Type="http://schemas.openxmlformats.org/officeDocument/2006/relationships/image" Target="../media/image489.svg"/><Relationship Id="rId504" Type="http://schemas.openxmlformats.org/officeDocument/2006/relationships/image" Target="../media/image503.png"/><Relationship Id="rId711" Type="http://schemas.openxmlformats.org/officeDocument/2006/relationships/image" Target="../media/image710.svg"/><Relationship Id="rId949" Type="http://schemas.openxmlformats.org/officeDocument/2006/relationships/image" Target="../media/image948.png"/><Relationship Id="rId78" Type="http://schemas.openxmlformats.org/officeDocument/2006/relationships/image" Target="../media/image77.svg"/><Relationship Id="rId143" Type="http://schemas.openxmlformats.org/officeDocument/2006/relationships/image" Target="../media/image142.png"/><Relationship Id="rId350" Type="http://schemas.openxmlformats.org/officeDocument/2006/relationships/image" Target="../media/image349.svg"/><Relationship Id="rId588" Type="http://schemas.openxmlformats.org/officeDocument/2006/relationships/image" Target="../media/image587.svg"/><Relationship Id="rId795" Type="http://schemas.openxmlformats.org/officeDocument/2006/relationships/image" Target="../media/image794.svg"/><Relationship Id="rId809" Type="http://schemas.openxmlformats.org/officeDocument/2006/relationships/image" Target="../media/image808.svg"/><Relationship Id="rId9" Type="http://schemas.openxmlformats.org/officeDocument/2006/relationships/image" Target="../media/image8.png"/><Relationship Id="rId210" Type="http://schemas.openxmlformats.org/officeDocument/2006/relationships/image" Target="../media/image209.png"/><Relationship Id="rId448" Type="http://schemas.openxmlformats.org/officeDocument/2006/relationships/image" Target="../media/image447.svg"/><Relationship Id="rId655" Type="http://schemas.openxmlformats.org/officeDocument/2006/relationships/image" Target="../media/image654.png"/><Relationship Id="rId862" Type="http://schemas.openxmlformats.org/officeDocument/2006/relationships/image" Target="../media/image861.png"/><Relationship Id="rId294" Type="http://schemas.openxmlformats.org/officeDocument/2006/relationships/image" Target="../media/image293.png"/><Relationship Id="rId308" Type="http://schemas.openxmlformats.org/officeDocument/2006/relationships/image" Target="../media/image307.svg"/><Relationship Id="rId515" Type="http://schemas.openxmlformats.org/officeDocument/2006/relationships/image" Target="../media/image514.svg"/><Relationship Id="rId722" Type="http://schemas.openxmlformats.org/officeDocument/2006/relationships/image" Target="../media/image721.png"/><Relationship Id="rId89" Type="http://schemas.openxmlformats.org/officeDocument/2006/relationships/image" Target="../media/image88.png"/><Relationship Id="rId154" Type="http://schemas.openxmlformats.org/officeDocument/2006/relationships/image" Target="../media/image153.svg"/><Relationship Id="rId361" Type="http://schemas.openxmlformats.org/officeDocument/2006/relationships/image" Target="../media/image360.png"/><Relationship Id="rId599" Type="http://schemas.openxmlformats.org/officeDocument/2006/relationships/image" Target="../media/image598.svg"/><Relationship Id="rId459" Type="http://schemas.openxmlformats.org/officeDocument/2006/relationships/image" Target="../media/image458.png"/><Relationship Id="rId666" Type="http://schemas.openxmlformats.org/officeDocument/2006/relationships/image" Target="../media/image665.svg"/><Relationship Id="rId873" Type="http://schemas.openxmlformats.org/officeDocument/2006/relationships/image" Target="../media/image872.svg"/><Relationship Id="rId16" Type="http://schemas.openxmlformats.org/officeDocument/2006/relationships/image" Target="../media/image15.svg"/><Relationship Id="rId221" Type="http://schemas.openxmlformats.org/officeDocument/2006/relationships/image" Target="../media/image220.svg"/><Relationship Id="rId319" Type="http://schemas.openxmlformats.org/officeDocument/2006/relationships/image" Target="../media/image318.png"/><Relationship Id="rId526" Type="http://schemas.openxmlformats.org/officeDocument/2006/relationships/image" Target="../media/image525.png"/><Relationship Id="rId733" Type="http://schemas.openxmlformats.org/officeDocument/2006/relationships/image" Target="../media/image732.png"/><Relationship Id="rId940" Type="http://schemas.openxmlformats.org/officeDocument/2006/relationships/image" Target="../media/image939.svg"/><Relationship Id="rId165" Type="http://schemas.openxmlformats.org/officeDocument/2006/relationships/image" Target="../media/image164.png"/><Relationship Id="rId372" Type="http://schemas.openxmlformats.org/officeDocument/2006/relationships/image" Target="../media/image371.png"/><Relationship Id="rId677" Type="http://schemas.openxmlformats.org/officeDocument/2006/relationships/image" Target="../media/image676.png"/><Relationship Id="rId800" Type="http://schemas.openxmlformats.org/officeDocument/2006/relationships/image" Target="../media/image799.png"/><Relationship Id="rId232" Type="http://schemas.openxmlformats.org/officeDocument/2006/relationships/image" Target="../media/image231.png"/><Relationship Id="rId884" Type="http://schemas.openxmlformats.org/officeDocument/2006/relationships/image" Target="../media/image883.png"/><Relationship Id="rId27" Type="http://schemas.openxmlformats.org/officeDocument/2006/relationships/image" Target="../media/image26.png"/><Relationship Id="rId537" Type="http://schemas.openxmlformats.org/officeDocument/2006/relationships/image" Target="../media/image536.svg"/><Relationship Id="rId744" Type="http://schemas.openxmlformats.org/officeDocument/2006/relationships/image" Target="../media/image743.svg"/><Relationship Id="rId951" Type="http://schemas.openxmlformats.org/officeDocument/2006/relationships/image" Target="../media/image950.png"/><Relationship Id="rId80" Type="http://schemas.openxmlformats.org/officeDocument/2006/relationships/image" Target="../media/image79.svg"/><Relationship Id="rId176" Type="http://schemas.openxmlformats.org/officeDocument/2006/relationships/image" Target="../media/image175.svg"/><Relationship Id="rId383" Type="http://schemas.openxmlformats.org/officeDocument/2006/relationships/image" Target="../media/image382.svg"/><Relationship Id="rId590" Type="http://schemas.openxmlformats.org/officeDocument/2006/relationships/image" Target="../media/image589.svg"/><Relationship Id="rId604" Type="http://schemas.openxmlformats.org/officeDocument/2006/relationships/image" Target="../media/image603.png"/><Relationship Id="rId811" Type="http://schemas.openxmlformats.org/officeDocument/2006/relationships/image" Target="../media/image810.svg"/><Relationship Id="rId243" Type="http://schemas.openxmlformats.org/officeDocument/2006/relationships/image" Target="../media/image242.svg"/><Relationship Id="rId450" Type="http://schemas.openxmlformats.org/officeDocument/2006/relationships/image" Target="../media/image449.svg"/><Relationship Id="rId688" Type="http://schemas.openxmlformats.org/officeDocument/2006/relationships/image" Target="../media/image687.png"/><Relationship Id="rId895" Type="http://schemas.openxmlformats.org/officeDocument/2006/relationships/image" Target="../media/image894.svg"/><Relationship Id="rId909" Type="http://schemas.openxmlformats.org/officeDocument/2006/relationships/image" Target="../media/image908.svg"/><Relationship Id="rId38" Type="http://schemas.openxmlformats.org/officeDocument/2006/relationships/image" Target="../media/image37.png"/><Relationship Id="rId103" Type="http://schemas.openxmlformats.org/officeDocument/2006/relationships/image" Target="../media/image102.png"/><Relationship Id="rId310" Type="http://schemas.openxmlformats.org/officeDocument/2006/relationships/image" Target="../media/image309.svg"/><Relationship Id="rId548" Type="http://schemas.openxmlformats.org/officeDocument/2006/relationships/image" Target="../media/image547.png"/><Relationship Id="rId755" Type="http://schemas.openxmlformats.org/officeDocument/2006/relationships/image" Target="../media/image754.svg"/><Relationship Id="rId962" Type="http://schemas.openxmlformats.org/officeDocument/2006/relationships/image" Target="../media/image961.svg"/><Relationship Id="rId91" Type="http://schemas.openxmlformats.org/officeDocument/2006/relationships/image" Target="../media/image90.png"/><Relationship Id="rId187" Type="http://schemas.openxmlformats.org/officeDocument/2006/relationships/image" Target="../media/image186.png"/><Relationship Id="rId394" Type="http://schemas.openxmlformats.org/officeDocument/2006/relationships/image" Target="../media/image393.svg"/><Relationship Id="rId408" Type="http://schemas.openxmlformats.org/officeDocument/2006/relationships/image" Target="../media/image407.svg"/><Relationship Id="rId615" Type="http://schemas.openxmlformats.org/officeDocument/2006/relationships/image" Target="../media/image614.svg"/><Relationship Id="rId822" Type="http://schemas.openxmlformats.org/officeDocument/2006/relationships/image" Target="../media/image821.png"/><Relationship Id="rId254" Type="http://schemas.openxmlformats.org/officeDocument/2006/relationships/image" Target="../media/image253.svg"/><Relationship Id="rId699" Type="http://schemas.openxmlformats.org/officeDocument/2006/relationships/image" Target="../media/image698.png"/><Relationship Id="rId49" Type="http://schemas.openxmlformats.org/officeDocument/2006/relationships/image" Target="../media/image48.png"/><Relationship Id="rId114" Type="http://schemas.openxmlformats.org/officeDocument/2006/relationships/image" Target="../media/image113.svg"/><Relationship Id="rId461" Type="http://schemas.openxmlformats.org/officeDocument/2006/relationships/image" Target="../media/image460.png"/><Relationship Id="rId559" Type="http://schemas.openxmlformats.org/officeDocument/2006/relationships/image" Target="../media/image558.svg"/><Relationship Id="rId766" Type="http://schemas.openxmlformats.org/officeDocument/2006/relationships/image" Target="../media/image765.png"/><Relationship Id="rId198" Type="http://schemas.openxmlformats.org/officeDocument/2006/relationships/image" Target="../media/image197.svg"/><Relationship Id="rId321" Type="http://schemas.openxmlformats.org/officeDocument/2006/relationships/image" Target="../media/image320.png"/><Relationship Id="rId419" Type="http://schemas.openxmlformats.org/officeDocument/2006/relationships/image" Target="../media/image418.png"/><Relationship Id="rId626" Type="http://schemas.openxmlformats.org/officeDocument/2006/relationships/image" Target="../media/image625.png"/><Relationship Id="rId973" Type="http://schemas.openxmlformats.org/officeDocument/2006/relationships/image" Target="../media/image972.svg"/><Relationship Id="rId833" Type="http://schemas.openxmlformats.org/officeDocument/2006/relationships/image" Target="../media/image832.png"/><Relationship Id="rId265" Type="http://schemas.openxmlformats.org/officeDocument/2006/relationships/image" Target="../media/image264.png"/><Relationship Id="rId472" Type="http://schemas.openxmlformats.org/officeDocument/2006/relationships/image" Target="../media/image471.svg"/><Relationship Id="rId900" Type="http://schemas.openxmlformats.org/officeDocument/2006/relationships/image" Target="../media/image899.png"/><Relationship Id="rId125" Type="http://schemas.openxmlformats.org/officeDocument/2006/relationships/image" Target="../media/image124.png"/><Relationship Id="rId332" Type="http://schemas.openxmlformats.org/officeDocument/2006/relationships/image" Target="../media/image331.svg"/><Relationship Id="rId777" Type="http://schemas.openxmlformats.org/officeDocument/2006/relationships/image" Target="../media/image776.svg"/><Relationship Id="rId984" Type="http://schemas.openxmlformats.org/officeDocument/2006/relationships/image" Target="../media/image983.svg"/><Relationship Id="rId637" Type="http://schemas.openxmlformats.org/officeDocument/2006/relationships/image" Target="../media/image636.svg"/><Relationship Id="rId844" Type="http://schemas.openxmlformats.org/officeDocument/2006/relationships/image" Target="../media/image843.svg"/><Relationship Id="rId276" Type="http://schemas.openxmlformats.org/officeDocument/2006/relationships/image" Target="../media/image275.svg"/><Relationship Id="rId483" Type="http://schemas.openxmlformats.org/officeDocument/2006/relationships/image" Target="../media/image482.png"/><Relationship Id="rId690" Type="http://schemas.openxmlformats.org/officeDocument/2006/relationships/image" Target="../media/image689.png"/><Relationship Id="rId704" Type="http://schemas.openxmlformats.org/officeDocument/2006/relationships/image" Target="../media/image703.svg"/><Relationship Id="rId911" Type="http://schemas.openxmlformats.org/officeDocument/2006/relationships/image" Target="../media/image910.svg"/><Relationship Id="rId40" Type="http://schemas.openxmlformats.org/officeDocument/2006/relationships/image" Target="../media/image39.png"/><Relationship Id="rId136" Type="http://schemas.openxmlformats.org/officeDocument/2006/relationships/image" Target="../media/image135.svg"/><Relationship Id="rId343" Type="http://schemas.openxmlformats.org/officeDocument/2006/relationships/image" Target="../media/image342.png"/><Relationship Id="rId550" Type="http://schemas.openxmlformats.org/officeDocument/2006/relationships/image" Target="../media/image549.png"/><Relationship Id="rId788" Type="http://schemas.openxmlformats.org/officeDocument/2006/relationships/image" Target="../media/image787.png"/><Relationship Id="rId203" Type="http://schemas.openxmlformats.org/officeDocument/2006/relationships/image" Target="../media/image202.svg"/><Relationship Id="rId648" Type="http://schemas.openxmlformats.org/officeDocument/2006/relationships/image" Target="../media/image647.svg"/><Relationship Id="rId855" Type="http://schemas.openxmlformats.org/officeDocument/2006/relationships/image" Target="../media/image854.png"/><Relationship Id="rId287" Type="http://schemas.openxmlformats.org/officeDocument/2006/relationships/image" Target="../media/image286.svg"/><Relationship Id="rId410" Type="http://schemas.openxmlformats.org/officeDocument/2006/relationships/image" Target="../media/image409.svg"/><Relationship Id="rId494" Type="http://schemas.openxmlformats.org/officeDocument/2006/relationships/image" Target="../media/image493.svg"/><Relationship Id="rId508" Type="http://schemas.openxmlformats.org/officeDocument/2006/relationships/image" Target="../media/image507.png"/><Relationship Id="rId715" Type="http://schemas.openxmlformats.org/officeDocument/2006/relationships/image" Target="../media/image714.svg"/><Relationship Id="rId922" Type="http://schemas.openxmlformats.org/officeDocument/2006/relationships/image" Target="../media/image921.png"/><Relationship Id="rId147" Type="http://schemas.openxmlformats.org/officeDocument/2006/relationships/image" Target="../media/image146.png"/><Relationship Id="rId354" Type="http://schemas.openxmlformats.org/officeDocument/2006/relationships/image" Target="../media/image353.svg"/><Relationship Id="rId799" Type="http://schemas.openxmlformats.org/officeDocument/2006/relationships/image" Target="../media/image798.svg"/><Relationship Id="rId51" Type="http://schemas.openxmlformats.org/officeDocument/2006/relationships/image" Target="../media/image50.png"/><Relationship Id="rId561" Type="http://schemas.openxmlformats.org/officeDocument/2006/relationships/image" Target="../media/image560.svg"/><Relationship Id="rId659" Type="http://schemas.openxmlformats.org/officeDocument/2006/relationships/image" Target="../media/image658.png"/><Relationship Id="rId866" Type="http://schemas.openxmlformats.org/officeDocument/2006/relationships/image" Target="../media/image865.png"/><Relationship Id="rId214" Type="http://schemas.openxmlformats.org/officeDocument/2006/relationships/image" Target="../media/image213.png"/><Relationship Id="rId298" Type="http://schemas.openxmlformats.org/officeDocument/2006/relationships/image" Target="../media/image297.png"/><Relationship Id="rId421" Type="http://schemas.openxmlformats.org/officeDocument/2006/relationships/image" Target="../media/image420.png"/><Relationship Id="rId519" Type="http://schemas.openxmlformats.org/officeDocument/2006/relationships/image" Target="../media/image518.svg"/><Relationship Id="rId158" Type="http://schemas.openxmlformats.org/officeDocument/2006/relationships/image" Target="../media/image157.svg"/><Relationship Id="rId726" Type="http://schemas.openxmlformats.org/officeDocument/2006/relationships/image" Target="../media/image725.png"/><Relationship Id="rId933" Type="http://schemas.openxmlformats.org/officeDocument/2006/relationships/image" Target="../media/image932.svg"/><Relationship Id="rId62" Type="http://schemas.openxmlformats.org/officeDocument/2006/relationships/image" Target="../media/image61.png"/><Relationship Id="rId365" Type="http://schemas.openxmlformats.org/officeDocument/2006/relationships/image" Target="../media/image364.svg"/><Relationship Id="rId572" Type="http://schemas.openxmlformats.org/officeDocument/2006/relationships/image" Target="../media/image571.png"/><Relationship Id="rId225" Type="http://schemas.openxmlformats.org/officeDocument/2006/relationships/image" Target="../media/image224.svg"/><Relationship Id="rId432" Type="http://schemas.openxmlformats.org/officeDocument/2006/relationships/image" Target="../media/image431.svg"/><Relationship Id="rId877" Type="http://schemas.openxmlformats.org/officeDocument/2006/relationships/image" Target="../media/image876.svg"/><Relationship Id="rId737" Type="http://schemas.openxmlformats.org/officeDocument/2006/relationships/image" Target="../media/image736.png"/><Relationship Id="rId944" Type="http://schemas.openxmlformats.org/officeDocument/2006/relationships/image" Target="../media/image943.svg"/><Relationship Id="rId73" Type="http://schemas.openxmlformats.org/officeDocument/2006/relationships/image" Target="../media/image72.png"/><Relationship Id="rId169" Type="http://schemas.openxmlformats.org/officeDocument/2006/relationships/image" Target="../media/image168.png"/><Relationship Id="rId376" Type="http://schemas.openxmlformats.org/officeDocument/2006/relationships/image" Target="../media/image375.png"/><Relationship Id="rId583" Type="http://schemas.openxmlformats.org/officeDocument/2006/relationships/image" Target="../media/image582.svg"/><Relationship Id="rId790" Type="http://schemas.openxmlformats.org/officeDocument/2006/relationships/image" Target="../media/image789.png"/><Relationship Id="rId804" Type="http://schemas.openxmlformats.org/officeDocument/2006/relationships/image" Target="../media/image803.png"/><Relationship Id="rId4" Type="http://schemas.openxmlformats.org/officeDocument/2006/relationships/image" Target="../media/image3.svg"/><Relationship Id="rId236" Type="http://schemas.openxmlformats.org/officeDocument/2006/relationships/image" Target="../media/image235.png"/><Relationship Id="rId443" Type="http://schemas.openxmlformats.org/officeDocument/2006/relationships/image" Target="../media/image442.png"/><Relationship Id="rId650" Type="http://schemas.openxmlformats.org/officeDocument/2006/relationships/image" Target="../media/image649.svg"/><Relationship Id="rId888" Type="http://schemas.openxmlformats.org/officeDocument/2006/relationships/image" Target="../media/image887.png"/><Relationship Id="rId303" Type="http://schemas.openxmlformats.org/officeDocument/2006/relationships/image" Target="../media/image302.png"/><Relationship Id="rId748" Type="http://schemas.openxmlformats.org/officeDocument/2006/relationships/image" Target="../media/image747.png"/><Relationship Id="rId955" Type="http://schemas.openxmlformats.org/officeDocument/2006/relationships/image" Target="../media/image954.svg"/><Relationship Id="rId84" Type="http://schemas.openxmlformats.org/officeDocument/2006/relationships/image" Target="../media/image83.svg"/><Relationship Id="rId387" Type="http://schemas.openxmlformats.org/officeDocument/2006/relationships/image" Target="../media/image386.png"/><Relationship Id="rId510" Type="http://schemas.openxmlformats.org/officeDocument/2006/relationships/image" Target="../media/image509.png"/><Relationship Id="rId594" Type="http://schemas.openxmlformats.org/officeDocument/2006/relationships/image" Target="../media/image593.svg"/><Relationship Id="rId608" Type="http://schemas.openxmlformats.org/officeDocument/2006/relationships/image" Target="../media/image607.png"/><Relationship Id="rId815" Type="http://schemas.openxmlformats.org/officeDocument/2006/relationships/image" Target="../media/image814.svg"/><Relationship Id="rId247" Type="http://schemas.openxmlformats.org/officeDocument/2006/relationships/image" Target="../media/image246.svg"/><Relationship Id="rId899" Type="http://schemas.openxmlformats.org/officeDocument/2006/relationships/image" Target="../media/image898.svg"/><Relationship Id="rId107" Type="http://schemas.openxmlformats.org/officeDocument/2006/relationships/image" Target="../media/image106.png"/><Relationship Id="rId454" Type="http://schemas.openxmlformats.org/officeDocument/2006/relationships/image" Target="../media/image453.svg"/><Relationship Id="rId661" Type="http://schemas.openxmlformats.org/officeDocument/2006/relationships/image" Target="../media/image660.png"/><Relationship Id="rId759" Type="http://schemas.openxmlformats.org/officeDocument/2006/relationships/image" Target="../media/image758.svg"/><Relationship Id="rId966" Type="http://schemas.openxmlformats.org/officeDocument/2006/relationships/image" Target="../media/image965.svg"/><Relationship Id="rId11" Type="http://schemas.openxmlformats.org/officeDocument/2006/relationships/image" Target="../media/image10.png"/><Relationship Id="rId314" Type="http://schemas.openxmlformats.org/officeDocument/2006/relationships/image" Target="../media/image313.svg"/><Relationship Id="rId398" Type="http://schemas.openxmlformats.org/officeDocument/2006/relationships/image" Target="../media/image397.svg"/><Relationship Id="rId521" Type="http://schemas.openxmlformats.org/officeDocument/2006/relationships/image" Target="../media/image520.svg"/><Relationship Id="rId619" Type="http://schemas.openxmlformats.org/officeDocument/2006/relationships/image" Target="../media/image618.svg"/><Relationship Id="rId95" Type="http://schemas.openxmlformats.org/officeDocument/2006/relationships/image" Target="../media/image94.png"/><Relationship Id="rId160" Type="http://schemas.openxmlformats.org/officeDocument/2006/relationships/image" Target="../media/image159.svg"/><Relationship Id="rId826" Type="http://schemas.openxmlformats.org/officeDocument/2006/relationships/image" Target="../media/image825.png"/><Relationship Id="rId258" Type="http://schemas.openxmlformats.org/officeDocument/2006/relationships/image" Target="../media/image257.svg"/><Relationship Id="rId465" Type="http://schemas.openxmlformats.org/officeDocument/2006/relationships/image" Target="../media/image464.png"/><Relationship Id="rId672" Type="http://schemas.openxmlformats.org/officeDocument/2006/relationships/image" Target="../media/image671.svg"/><Relationship Id="rId22" Type="http://schemas.openxmlformats.org/officeDocument/2006/relationships/image" Target="../media/image21.png"/><Relationship Id="rId118" Type="http://schemas.openxmlformats.org/officeDocument/2006/relationships/image" Target="../media/image117.svg"/><Relationship Id="rId325" Type="http://schemas.openxmlformats.org/officeDocument/2006/relationships/image" Target="../media/image324.png"/><Relationship Id="rId532" Type="http://schemas.openxmlformats.org/officeDocument/2006/relationships/image" Target="../media/image531.png"/><Relationship Id="rId977" Type="http://schemas.openxmlformats.org/officeDocument/2006/relationships/image" Target="../media/image976.svg"/><Relationship Id="rId171" Type="http://schemas.openxmlformats.org/officeDocument/2006/relationships/image" Target="../media/image170.png"/><Relationship Id="rId837" Type="http://schemas.openxmlformats.org/officeDocument/2006/relationships/image" Target="../media/image836.png"/><Relationship Id="rId269" Type="http://schemas.openxmlformats.org/officeDocument/2006/relationships/image" Target="../media/image268.png"/><Relationship Id="rId476" Type="http://schemas.openxmlformats.org/officeDocument/2006/relationships/image" Target="../media/image475.svg"/><Relationship Id="rId683" Type="http://schemas.openxmlformats.org/officeDocument/2006/relationships/image" Target="../media/image682.svg"/><Relationship Id="rId890" Type="http://schemas.openxmlformats.org/officeDocument/2006/relationships/image" Target="../media/image889.png"/><Relationship Id="rId904" Type="http://schemas.openxmlformats.org/officeDocument/2006/relationships/image" Target="../media/image903.png"/><Relationship Id="rId33" Type="http://schemas.openxmlformats.org/officeDocument/2006/relationships/image" Target="../media/image32.png"/><Relationship Id="rId129" Type="http://schemas.openxmlformats.org/officeDocument/2006/relationships/image" Target="../media/image128.png"/><Relationship Id="rId336" Type="http://schemas.openxmlformats.org/officeDocument/2006/relationships/image" Target="../media/image335.svg"/><Relationship Id="rId543" Type="http://schemas.openxmlformats.org/officeDocument/2006/relationships/image" Target="../media/image542.svg"/><Relationship Id="rId988" Type="http://schemas.openxmlformats.org/officeDocument/2006/relationships/image" Target="../media/image987.svg"/><Relationship Id="rId182" Type="http://schemas.openxmlformats.org/officeDocument/2006/relationships/image" Target="../media/image181.svg"/><Relationship Id="rId403" Type="http://schemas.openxmlformats.org/officeDocument/2006/relationships/image" Target="../media/image402.png"/><Relationship Id="rId750" Type="http://schemas.openxmlformats.org/officeDocument/2006/relationships/image" Target="../media/image749.png"/><Relationship Id="rId848" Type="http://schemas.openxmlformats.org/officeDocument/2006/relationships/image" Target="../media/image847.svg"/><Relationship Id="rId487" Type="http://schemas.openxmlformats.org/officeDocument/2006/relationships/image" Target="../media/image486.png"/><Relationship Id="rId610" Type="http://schemas.openxmlformats.org/officeDocument/2006/relationships/image" Target="../media/image609.png"/><Relationship Id="rId694" Type="http://schemas.openxmlformats.org/officeDocument/2006/relationships/image" Target="../media/image693.png"/><Relationship Id="rId708" Type="http://schemas.openxmlformats.org/officeDocument/2006/relationships/image" Target="../media/image707.svg"/><Relationship Id="rId915" Type="http://schemas.openxmlformats.org/officeDocument/2006/relationships/image" Target="../media/image914.svg"/><Relationship Id="rId347" Type="http://schemas.openxmlformats.org/officeDocument/2006/relationships/image" Target="../media/image346.png"/><Relationship Id="rId44" Type="http://schemas.openxmlformats.org/officeDocument/2006/relationships/image" Target="../media/image43.png"/><Relationship Id="rId554" Type="http://schemas.openxmlformats.org/officeDocument/2006/relationships/image" Target="../media/image553.png"/><Relationship Id="rId761" Type="http://schemas.openxmlformats.org/officeDocument/2006/relationships/image" Target="../media/image760.svg"/><Relationship Id="rId859" Type="http://schemas.openxmlformats.org/officeDocument/2006/relationships/image" Target="../media/image858.svg"/><Relationship Id="rId193" Type="http://schemas.openxmlformats.org/officeDocument/2006/relationships/image" Target="../media/image192.png"/><Relationship Id="rId207" Type="http://schemas.openxmlformats.org/officeDocument/2006/relationships/image" Target="../media/image206.svg"/><Relationship Id="rId414" Type="http://schemas.openxmlformats.org/officeDocument/2006/relationships/image" Target="../media/image413.svg"/><Relationship Id="rId498" Type="http://schemas.openxmlformats.org/officeDocument/2006/relationships/image" Target="../media/image497.png"/><Relationship Id="rId621" Type="http://schemas.openxmlformats.org/officeDocument/2006/relationships/image" Target="../media/image620.svg"/><Relationship Id="rId260" Type="http://schemas.openxmlformats.org/officeDocument/2006/relationships/image" Target="../media/image259.svg"/><Relationship Id="rId719" Type="http://schemas.openxmlformats.org/officeDocument/2006/relationships/image" Target="../media/image718.svg"/><Relationship Id="rId926" Type="http://schemas.openxmlformats.org/officeDocument/2006/relationships/image" Target="../media/image925.png"/><Relationship Id="rId55" Type="http://schemas.openxmlformats.org/officeDocument/2006/relationships/image" Target="../media/image54.png"/><Relationship Id="rId120" Type="http://schemas.openxmlformats.org/officeDocument/2006/relationships/image" Target="../media/image119.svg"/><Relationship Id="rId358" Type="http://schemas.openxmlformats.org/officeDocument/2006/relationships/image" Target="../media/image357.svg"/><Relationship Id="rId565" Type="http://schemas.openxmlformats.org/officeDocument/2006/relationships/image" Target="../media/image564.svg"/><Relationship Id="rId772" Type="http://schemas.openxmlformats.org/officeDocument/2006/relationships/image" Target="../media/image771.png"/><Relationship Id="rId218" Type="http://schemas.openxmlformats.org/officeDocument/2006/relationships/image" Target="../media/image217.png"/><Relationship Id="rId425" Type="http://schemas.openxmlformats.org/officeDocument/2006/relationships/image" Target="../media/image424.png"/><Relationship Id="rId632" Type="http://schemas.openxmlformats.org/officeDocument/2006/relationships/image" Target="../media/image631.png"/><Relationship Id="rId271" Type="http://schemas.openxmlformats.org/officeDocument/2006/relationships/image" Target="../media/image270.png"/><Relationship Id="rId937" Type="http://schemas.openxmlformats.org/officeDocument/2006/relationships/image" Target="../media/image936.svg"/><Relationship Id="rId66" Type="http://schemas.openxmlformats.org/officeDocument/2006/relationships/image" Target="../media/image65.svg"/><Relationship Id="rId131" Type="http://schemas.openxmlformats.org/officeDocument/2006/relationships/image" Target="../media/image130.png"/><Relationship Id="rId369" Type="http://schemas.openxmlformats.org/officeDocument/2006/relationships/image" Target="../media/image368.svg"/><Relationship Id="rId576" Type="http://schemas.openxmlformats.org/officeDocument/2006/relationships/image" Target="../media/image575.png"/><Relationship Id="rId783" Type="http://schemas.openxmlformats.org/officeDocument/2006/relationships/image" Target="../media/image782.svg"/><Relationship Id="rId990" Type="http://schemas.openxmlformats.org/officeDocument/2006/relationships/image" Target="../media/image989.svg"/><Relationship Id="rId229" Type="http://schemas.openxmlformats.org/officeDocument/2006/relationships/image" Target="../media/image228.svg"/><Relationship Id="rId436" Type="http://schemas.openxmlformats.org/officeDocument/2006/relationships/image" Target="../media/image435.svg"/><Relationship Id="rId643" Type="http://schemas.openxmlformats.org/officeDocument/2006/relationships/image" Target="../media/image642.svg"/><Relationship Id="rId850" Type="http://schemas.openxmlformats.org/officeDocument/2006/relationships/image" Target="../media/image849.svg"/><Relationship Id="rId948" Type="http://schemas.openxmlformats.org/officeDocument/2006/relationships/image" Target="../media/image947.svg"/><Relationship Id="rId77" Type="http://schemas.openxmlformats.org/officeDocument/2006/relationships/image" Target="../media/image76.png"/><Relationship Id="rId282" Type="http://schemas.openxmlformats.org/officeDocument/2006/relationships/image" Target="../media/image281.svg"/><Relationship Id="rId503" Type="http://schemas.openxmlformats.org/officeDocument/2006/relationships/image" Target="../media/image502.svg"/><Relationship Id="rId587" Type="http://schemas.openxmlformats.org/officeDocument/2006/relationships/image" Target="../media/image586.png"/><Relationship Id="rId710" Type="http://schemas.openxmlformats.org/officeDocument/2006/relationships/image" Target="../media/image709.png"/><Relationship Id="rId808" Type="http://schemas.openxmlformats.org/officeDocument/2006/relationships/image" Target="../media/image807.png"/><Relationship Id="rId8" Type="http://schemas.openxmlformats.org/officeDocument/2006/relationships/image" Target="../media/image7.svg"/><Relationship Id="rId142" Type="http://schemas.openxmlformats.org/officeDocument/2006/relationships/image" Target="../media/image141.svg"/><Relationship Id="rId447" Type="http://schemas.openxmlformats.org/officeDocument/2006/relationships/image" Target="../media/image446.png"/><Relationship Id="rId794" Type="http://schemas.openxmlformats.org/officeDocument/2006/relationships/image" Target="../media/image793.png"/><Relationship Id="rId654" Type="http://schemas.openxmlformats.org/officeDocument/2006/relationships/image" Target="../media/image653.svg"/><Relationship Id="rId861" Type="http://schemas.openxmlformats.org/officeDocument/2006/relationships/image" Target="../media/image860.svg"/><Relationship Id="rId959" Type="http://schemas.openxmlformats.org/officeDocument/2006/relationships/image" Target="../media/image958.svg"/><Relationship Id="rId293" Type="http://schemas.openxmlformats.org/officeDocument/2006/relationships/image" Target="../media/image292.svg"/><Relationship Id="rId307" Type="http://schemas.openxmlformats.org/officeDocument/2006/relationships/image" Target="../media/image306.png"/><Relationship Id="rId514" Type="http://schemas.openxmlformats.org/officeDocument/2006/relationships/image" Target="../media/image513.png"/><Relationship Id="rId721" Type="http://schemas.openxmlformats.org/officeDocument/2006/relationships/image" Target="../media/image720.svg"/><Relationship Id="rId88" Type="http://schemas.openxmlformats.org/officeDocument/2006/relationships/image" Target="../media/image87.svg"/><Relationship Id="rId153" Type="http://schemas.openxmlformats.org/officeDocument/2006/relationships/image" Target="../media/image152.png"/><Relationship Id="rId360" Type="http://schemas.openxmlformats.org/officeDocument/2006/relationships/image" Target="../media/image359.svg"/><Relationship Id="rId598" Type="http://schemas.openxmlformats.org/officeDocument/2006/relationships/image" Target="../media/image597.png"/><Relationship Id="rId819" Type="http://schemas.openxmlformats.org/officeDocument/2006/relationships/image" Target="../media/image818.svg"/><Relationship Id="rId220" Type="http://schemas.openxmlformats.org/officeDocument/2006/relationships/image" Target="../media/image219.png"/><Relationship Id="rId458" Type="http://schemas.openxmlformats.org/officeDocument/2006/relationships/image" Target="../media/image457.svg"/><Relationship Id="rId665" Type="http://schemas.openxmlformats.org/officeDocument/2006/relationships/image" Target="../media/image664.png"/><Relationship Id="rId872" Type="http://schemas.openxmlformats.org/officeDocument/2006/relationships/image" Target="../media/image871.png"/><Relationship Id="rId15" Type="http://schemas.openxmlformats.org/officeDocument/2006/relationships/image" Target="../media/image14.png"/><Relationship Id="rId318" Type="http://schemas.openxmlformats.org/officeDocument/2006/relationships/image" Target="../media/image317.svg"/><Relationship Id="rId525" Type="http://schemas.openxmlformats.org/officeDocument/2006/relationships/image" Target="../media/image524.svg"/><Relationship Id="rId732" Type="http://schemas.openxmlformats.org/officeDocument/2006/relationships/image" Target="../media/image731.svg"/><Relationship Id="rId99" Type="http://schemas.openxmlformats.org/officeDocument/2006/relationships/image" Target="../media/image98.png"/><Relationship Id="rId164" Type="http://schemas.openxmlformats.org/officeDocument/2006/relationships/image" Target="../media/image163.svg"/><Relationship Id="rId371" Type="http://schemas.openxmlformats.org/officeDocument/2006/relationships/image" Target="../media/image370.svg"/><Relationship Id="rId469" Type="http://schemas.openxmlformats.org/officeDocument/2006/relationships/image" Target="../media/image468.png"/><Relationship Id="rId676" Type="http://schemas.openxmlformats.org/officeDocument/2006/relationships/image" Target="../media/image675.svg"/><Relationship Id="rId883" Type="http://schemas.openxmlformats.org/officeDocument/2006/relationships/image" Target="../media/image882.svg"/><Relationship Id="rId26" Type="http://schemas.openxmlformats.org/officeDocument/2006/relationships/image" Target="../media/image25.png"/><Relationship Id="rId231" Type="http://schemas.openxmlformats.org/officeDocument/2006/relationships/image" Target="../media/image230.svg"/><Relationship Id="rId329" Type="http://schemas.openxmlformats.org/officeDocument/2006/relationships/image" Target="../media/image328.png"/><Relationship Id="rId536" Type="http://schemas.openxmlformats.org/officeDocument/2006/relationships/image" Target="../media/image535.png"/><Relationship Id="rId175" Type="http://schemas.openxmlformats.org/officeDocument/2006/relationships/image" Target="../media/image174.png"/><Relationship Id="rId743" Type="http://schemas.openxmlformats.org/officeDocument/2006/relationships/image" Target="../media/image742.png"/><Relationship Id="rId950" Type="http://schemas.openxmlformats.org/officeDocument/2006/relationships/image" Target="../media/image949.svg"/><Relationship Id="rId382" Type="http://schemas.openxmlformats.org/officeDocument/2006/relationships/image" Target="../media/image381.png"/><Relationship Id="rId603" Type="http://schemas.openxmlformats.org/officeDocument/2006/relationships/image" Target="../media/image602.svg"/><Relationship Id="rId687" Type="http://schemas.openxmlformats.org/officeDocument/2006/relationships/image" Target="../media/image686.svg"/><Relationship Id="rId810" Type="http://schemas.openxmlformats.org/officeDocument/2006/relationships/image" Target="../media/image809.svg"/><Relationship Id="rId908" Type="http://schemas.openxmlformats.org/officeDocument/2006/relationships/image" Target="../media/image907.png"/><Relationship Id="rId242" Type="http://schemas.openxmlformats.org/officeDocument/2006/relationships/image" Target="../media/image241.png"/><Relationship Id="rId894" Type="http://schemas.openxmlformats.org/officeDocument/2006/relationships/image" Target="../media/image893.png"/><Relationship Id="rId37" Type="http://schemas.openxmlformats.org/officeDocument/2006/relationships/image" Target="../media/image36.png"/><Relationship Id="rId102" Type="http://schemas.openxmlformats.org/officeDocument/2006/relationships/image" Target="../media/image101.svg"/><Relationship Id="rId547" Type="http://schemas.openxmlformats.org/officeDocument/2006/relationships/image" Target="../media/image546.svg"/><Relationship Id="rId754" Type="http://schemas.openxmlformats.org/officeDocument/2006/relationships/image" Target="../media/image753.png"/><Relationship Id="rId961" Type="http://schemas.openxmlformats.org/officeDocument/2006/relationships/image" Target="../media/image960.svg"/><Relationship Id="rId90" Type="http://schemas.openxmlformats.org/officeDocument/2006/relationships/image" Target="../media/image89.svg"/><Relationship Id="rId186" Type="http://schemas.openxmlformats.org/officeDocument/2006/relationships/image" Target="../media/image185.svg"/><Relationship Id="rId393" Type="http://schemas.openxmlformats.org/officeDocument/2006/relationships/image" Target="../media/image392.png"/><Relationship Id="rId407" Type="http://schemas.openxmlformats.org/officeDocument/2006/relationships/image" Target="../media/image406.png"/><Relationship Id="rId614" Type="http://schemas.openxmlformats.org/officeDocument/2006/relationships/image" Target="../media/image613.png"/><Relationship Id="rId821" Type="http://schemas.openxmlformats.org/officeDocument/2006/relationships/image" Target="../media/image820.svg"/><Relationship Id="rId253" Type="http://schemas.openxmlformats.org/officeDocument/2006/relationships/image" Target="../media/image252.svg"/><Relationship Id="rId460" Type="http://schemas.openxmlformats.org/officeDocument/2006/relationships/image" Target="../media/image459.svg"/><Relationship Id="rId698" Type="http://schemas.openxmlformats.org/officeDocument/2006/relationships/image" Target="../media/image697.svg"/><Relationship Id="rId919" Type="http://schemas.openxmlformats.org/officeDocument/2006/relationships/image" Target="../media/image918.svg"/><Relationship Id="rId48" Type="http://schemas.openxmlformats.org/officeDocument/2006/relationships/image" Target="../media/image47.png"/><Relationship Id="rId113" Type="http://schemas.openxmlformats.org/officeDocument/2006/relationships/image" Target="../media/image112.png"/><Relationship Id="rId320" Type="http://schemas.openxmlformats.org/officeDocument/2006/relationships/image" Target="../media/image319.svg"/><Relationship Id="rId558" Type="http://schemas.openxmlformats.org/officeDocument/2006/relationships/image" Target="../media/image557.png"/><Relationship Id="rId765" Type="http://schemas.openxmlformats.org/officeDocument/2006/relationships/image" Target="../media/image764.svg"/><Relationship Id="rId972" Type="http://schemas.openxmlformats.org/officeDocument/2006/relationships/image" Target="../media/image971.png"/><Relationship Id="rId197" Type="http://schemas.openxmlformats.org/officeDocument/2006/relationships/image" Target="../media/image196.png"/><Relationship Id="rId418" Type="http://schemas.openxmlformats.org/officeDocument/2006/relationships/image" Target="../media/image417.svg"/><Relationship Id="rId625" Type="http://schemas.openxmlformats.org/officeDocument/2006/relationships/image" Target="../media/image624.svg"/><Relationship Id="rId832" Type="http://schemas.openxmlformats.org/officeDocument/2006/relationships/image" Target="../media/image831.svg"/><Relationship Id="rId264" Type="http://schemas.openxmlformats.org/officeDocument/2006/relationships/image" Target="../media/image263.svg"/><Relationship Id="rId471" Type="http://schemas.openxmlformats.org/officeDocument/2006/relationships/image" Target="../media/image470.png"/><Relationship Id="rId59" Type="http://schemas.openxmlformats.org/officeDocument/2006/relationships/image" Target="../media/image58.png"/><Relationship Id="rId124" Type="http://schemas.openxmlformats.org/officeDocument/2006/relationships/image" Target="../media/image123.svg"/><Relationship Id="rId569" Type="http://schemas.openxmlformats.org/officeDocument/2006/relationships/image" Target="../media/image568.svg"/><Relationship Id="rId776" Type="http://schemas.openxmlformats.org/officeDocument/2006/relationships/image" Target="../media/image775.png"/><Relationship Id="rId983" Type="http://schemas.openxmlformats.org/officeDocument/2006/relationships/image" Target="../media/image982.png"/><Relationship Id="rId331" Type="http://schemas.openxmlformats.org/officeDocument/2006/relationships/image" Target="../media/image330.png"/><Relationship Id="rId429" Type="http://schemas.openxmlformats.org/officeDocument/2006/relationships/image" Target="../media/image428.png"/><Relationship Id="rId636" Type="http://schemas.openxmlformats.org/officeDocument/2006/relationships/image" Target="../media/image635.png"/><Relationship Id="rId843" Type="http://schemas.openxmlformats.org/officeDocument/2006/relationships/image" Target="../media/image842.png"/><Relationship Id="rId275" Type="http://schemas.openxmlformats.org/officeDocument/2006/relationships/image" Target="../media/image274.png"/><Relationship Id="rId482" Type="http://schemas.openxmlformats.org/officeDocument/2006/relationships/image" Target="../media/image481.svg"/><Relationship Id="rId703" Type="http://schemas.openxmlformats.org/officeDocument/2006/relationships/image" Target="../media/image702.png"/><Relationship Id="rId910" Type="http://schemas.openxmlformats.org/officeDocument/2006/relationships/image" Target="../media/image909.png"/><Relationship Id="rId135" Type="http://schemas.openxmlformats.org/officeDocument/2006/relationships/image" Target="../media/image134.png"/><Relationship Id="rId342" Type="http://schemas.openxmlformats.org/officeDocument/2006/relationships/image" Target="../media/image341.svg"/><Relationship Id="rId787" Type="http://schemas.openxmlformats.org/officeDocument/2006/relationships/image" Target="../media/image786.svg"/><Relationship Id="rId202" Type="http://schemas.openxmlformats.org/officeDocument/2006/relationships/image" Target="../media/image201.png"/><Relationship Id="rId647" Type="http://schemas.openxmlformats.org/officeDocument/2006/relationships/image" Target="../media/image646.png"/><Relationship Id="rId854" Type="http://schemas.openxmlformats.org/officeDocument/2006/relationships/image" Target="../media/image853.svg"/><Relationship Id="rId286" Type="http://schemas.openxmlformats.org/officeDocument/2006/relationships/image" Target="../media/image285.png"/><Relationship Id="rId493" Type="http://schemas.openxmlformats.org/officeDocument/2006/relationships/image" Target="../media/image492.png"/><Relationship Id="rId507" Type="http://schemas.openxmlformats.org/officeDocument/2006/relationships/image" Target="../media/image506.svg"/><Relationship Id="rId714" Type="http://schemas.openxmlformats.org/officeDocument/2006/relationships/image" Target="../media/image713.png"/><Relationship Id="rId921" Type="http://schemas.openxmlformats.org/officeDocument/2006/relationships/image" Target="../media/image920.svg"/><Relationship Id="rId50" Type="http://schemas.openxmlformats.org/officeDocument/2006/relationships/image" Target="../media/image49.png"/><Relationship Id="rId146" Type="http://schemas.openxmlformats.org/officeDocument/2006/relationships/image" Target="../media/image145.svg"/><Relationship Id="rId353" Type="http://schemas.openxmlformats.org/officeDocument/2006/relationships/image" Target="../media/image352.png"/><Relationship Id="rId560" Type="http://schemas.openxmlformats.org/officeDocument/2006/relationships/image" Target="../media/image559.png"/><Relationship Id="rId798" Type="http://schemas.openxmlformats.org/officeDocument/2006/relationships/image" Target="../media/image797.png"/><Relationship Id="rId213" Type="http://schemas.openxmlformats.org/officeDocument/2006/relationships/image" Target="../media/image212.svg"/><Relationship Id="rId420" Type="http://schemas.openxmlformats.org/officeDocument/2006/relationships/image" Target="../media/image419.svg"/><Relationship Id="rId658" Type="http://schemas.openxmlformats.org/officeDocument/2006/relationships/image" Target="../media/image657.svg"/><Relationship Id="rId865" Type="http://schemas.openxmlformats.org/officeDocument/2006/relationships/image" Target="../media/image864.svg"/><Relationship Id="rId297" Type="http://schemas.openxmlformats.org/officeDocument/2006/relationships/image" Target="../media/image296.svg"/><Relationship Id="rId518" Type="http://schemas.openxmlformats.org/officeDocument/2006/relationships/image" Target="../media/image517.png"/><Relationship Id="rId725" Type="http://schemas.openxmlformats.org/officeDocument/2006/relationships/image" Target="../media/image724.svg"/><Relationship Id="rId932" Type="http://schemas.openxmlformats.org/officeDocument/2006/relationships/image" Target="../media/image931.png"/><Relationship Id="rId157" Type="http://schemas.openxmlformats.org/officeDocument/2006/relationships/image" Target="../media/image156.png"/><Relationship Id="rId364" Type="http://schemas.openxmlformats.org/officeDocument/2006/relationships/image" Target="../media/image363.png"/><Relationship Id="rId61" Type="http://schemas.openxmlformats.org/officeDocument/2006/relationships/image" Target="../media/image60.png"/><Relationship Id="rId571" Type="http://schemas.openxmlformats.org/officeDocument/2006/relationships/image" Target="../media/image570.svg"/><Relationship Id="rId669" Type="http://schemas.openxmlformats.org/officeDocument/2006/relationships/image" Target="../media/image668.png"/><Relationship Id="rId876" Type="http://schemas.openxmlformats.org/officeDocument/2006/relationships/image" Target="../media/image875.png"/><Relationship Id="rId19" Type="http://schemas.openxmlformats.org/officeDocument/2006/relationships/image" Target="../media/image18.png"/><Relationship Id="rId224" Type="http://schemas.openxmlformats.org/officeDocument/2006/relationships/image" Target="../media/image223.png"/><Relationship Id="rId431" Type="http://schemas.openxmlformats.org/officeDocument/2006/relationships/image" Target="../media/image430.png"/><Relationship Id="rId529" Type="http://schemas.openxmlformats.org/officeDocument/2006/relationships/image" Target="../media/image528.svg"/><Relationship Id="rId736" Type="http://schemas.openxmlformats.org/officeDocument/2006/relationships/image" Target="../media/image735.svg"/><Relationship Id="rId168" Type="http://schemas.openxmlformats.org/officeDocument/2006/relationships/image" Target="../media/image167.svg"/><Relationship Id="rId943" Type="http://schemas.openxmlformats.org/officeDocument/2006/relationships/image" Target="../media/image9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2C2467-7F4C-416B-911D-E762552DB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7424" y="235131"/>
            <a:ext cx="6444343" cy="827315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7030A0"/>
                </a:solidFill>
              </a:rPr>
              <a:t>Для вас практика это…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788218-B9FC-490F-9BE5-73F35FAF4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18" y="1180407"/>
            <a:ext cx="11089178" cy="5442462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57EFFD-5FB4-4BFC-97C6-AD052E19D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956" y="198120"/>
            <a:ext cx="825882" cy="825882"/>
          </a:xfrm>
          <a:prstGeom prst="rect">
            <a:avLst/>
          </a:prstGeom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BCD910EA-CDE3-4950-92C3-68D1CD4461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2311945"/>
              </p:ext>
            </p:extLst>
          </p:nvPr>
        </p:nvGraphicFramePr>
        <p:xfrm>
          <a:off x="665017" y="1218851"/>
          <a:ext cx="11152513" cy="5295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0206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01622-1410-445C-85BF-47F6DB204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86" y="365126"/>
            <a:ext cx="10657114" cy="7408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Позволила ли практика наработать профессиональные навыки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57EFFD-5FB4-4BFC-97C6-AD052E19D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22DBE33-A8D1-4217-A984-C7C372DEB5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3266699"/>
              </p:ext>
            </p:extLst>
          </p:nvPr>
        </p:nvGraphicFramePr>
        <p:xfrm>
          <a:off x="365761" y="1269092"/>
          <a:ext cx="10988040" cy="4907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34288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36441-37D3-4476-8105-A85ACB535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Мнение студентов о месте прохождения практики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D3A5C5-613E-45AD-BE8D-2EEE0FC16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B36D97E-5E3E-41B0-9FEA-D5E3FBD54F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5348699"/>
              </p:ext>
            </p:extLst>
          </p:nvPr>
        </p:nvGraphicFramePr>
        <p:xfrm>
          <a:off x="566057" y="1690688"/>
          <a:ext cx="10787743" cy="4623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86586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B383F8-1D59-4A7A-9D87-E259A6E04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937" y="365126"/>
            <a:ext cx="10604863" cy="9672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Столкнулись ли студенты с трудностями на практике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EE491E-533C-40D2-A472-C70A56380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2369441-2B7E-406E-8F32-FE344F139E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9849599"/>
              </p:ext>
            </p:extLst>
          </p:nvPr>
        </p:nvGraphicFramePr>
        <p:xfrm>
          <a:off x="543196" y="1471748"/>
          <a:ext cx="11016343" cy="5021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8560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47B3BB-5A04-42EA-B66C-86AEC76C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Чем были вызваны трудности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4B96EF-6F0D-4CC7-B225-D12E88429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27B6213C-BC50-4C15-92F7-7D393D4ED7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0874103"/>
              </p:ext>
            </p:extLst>
          </p:nvPr>
        </p:nvGraphicFramePr>
        <p:xfrm>
          <a:off x="522514" y="1384663"/>
          <a:ext cx="10831286" cy="479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11037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A0FE6-D090-4757-B250-E91C3B0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Практика была оплачиваемая?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C10CD2-8290-44B1-B177-EB70EE639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DFBD40D-4B61-4AE8-8307-8EFCEF656C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5697676"/>
              </p:ext>
            </p:extLst>
          </p:nvPr>
        </p:nvGraphicFramePr>
        <p:xfrm>
          <a:off x="566057" y="1428206"/>
          <a:ext cx="10964092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9154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49A26-1ED0-47EF-843F-258C2D324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063" y="365126"/>
            <a:ext cx="10578737" cy="90632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Вы работали под руководством наставника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AFFAC8-45C1-46E4-814F-6C840C1DC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8DCD4384-5746-486B-A7C4-1740E81C62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592393"/>
              </p:ext>
            </p:extLst>
          </p:nvPr>
        </p:nvGraphicFramePr>
        <p:xfrm>
          <a:off x="470263" y="1271452"/>
          <a:ext cx="10883537" cy="4905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2341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CA2001-8662-46B3-9228-9E946B7E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Была ли поддержка наставников?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309CD6-F59F-4843-9F0B-F7B846709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A62EA4C-BA03-4B7E-ACD9-06EFCD2C6C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599635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74857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125B0B-EBF5-4C6B-8564-C65164CDE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126"/>
            <a:ext cx="10622280" cy="10282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Контроль результатов работы на практике работодателем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6B2D4A-9AFF-46AD-AD6F-2692CC401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E0144C4A-D875-4998-8E85-0E2E792972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3343602"/>
              </p:ext>
            </p:extLst>
          </p:nvPr>
        </p:nvGraphicFramePr>
        <p:xfrm>
          <a:off x="618309" y="1463039"/>
          <a:ext cx="10807337" cy="5029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4447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E709E-B126-4941-A837-B7BA9DEC6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Как повлияла практика на намерение работать по специальности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2936E8-5514-4B20-9A77-A5CE5B4E0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CC05607-D987-46C2-AE19-19A4BD143B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4502290"/>
              </p:ext>
            </p:extLst>
          </p:nvPr>
        </p:nvGraphicFramePr>
        <p:xfrm>
          <a:off x="513806" y="1532709"/>
          <a:ext cx="11225348" cy="4960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5870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134DF-D522-4D7E-BD33-86696DC55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125"/>
            <a:ext cx="10622280" cy="11588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Хотели бы вы работать в организации, где проходили практику?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B4AF1F-4FFE-49E5-93DB-7DEF2248A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700C2B34-43CF-4D03-AD7F-46DF8663E0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827405"/>
              </p:ext>
            </p:extLst>
          </p:nvPr>
        </p:nvGraphicFramePr>
        <p:xfrm>
          <a:off x="496389" y="1628503"/>
          <a:ext cx="10990217" cy="4720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1272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2F7C8C-4B07-4FD9-BB4D-81AFE6170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022" y="357050"/>
            <a:ext cx="10084527" cy="10276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Причины, по которым студенты хотят работать в организации прохождения практики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AEEB9E-C9DE-47A5-A516-967A60A30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2BBDFDC1-AAD5-4617-8AC6-36CFD1E4B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486495"/>
              </p:ext>
            </p:extLst>
          </p:nvPr>
        </p:nvGraphicFramePr>
        <p:xfrm>
          <a:off x="539931" y="1624186"/>
          <a:ext cx="10813869" cy="4552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99096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E5B0-8180-4533-AC4E-68919F9D0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Причины, по которым студенты не хотят работать в организации прохождения практики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3CE253-610B-480E-9312-7359752F9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1A53B16-8CA9-41B6-BD82-81CA29E149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624183"/>
              </p:ext>
            </p:extLst>
          </p:nvPr>
        </p:nvGraphicFramePr>
        <p:xfrm>
          <a:off x="531223" y="1690689"/>
          <a:ext cx="10941231" cy="4649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84876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AA81A2-0EEC-40D0-97B8-CD8182A50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03" y="357051"/>
            <a:ext cx="10258697" cy="96665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Поступило ли предложение о трудоустройстве после практики?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DC830E-D722-4993-B36F-807D90BF9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71426BD-40C0-4BE8-9BD6-1DDD3DFD1D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523330"/>
              </p:ext>
            </p:extLst>
          </p:nvPr>
        </p:nvGraphicFramePr>
        <p:xfrm>
          <a:off x="374469" y="1515290"/>
          <a:ext cx="11216640" cy="4859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6124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B4673-8960-43A5-8835-B3E04C26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229" y="365125"/>
            <a:ext cx="10613571" cy="95857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Оценка итогов прохождения практики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006EF4-CE1D-4A73-9540-19C27350E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9" y="202024"/>
            <a:ext cx="825882" cy="825882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1E525CF8-2A79-4FB6-B386-B67ED52E95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498715"/>
              </p:ext>
            </p:extLst>
          </p:nvPr>
        </p:nvGraphicFramePr>
        <p:xfrm>
          <a:off x="539931" y="1323702"/>
          <a:ext cx="10813869" cy="4990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8002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Image 0" descr=" ">
            <a:extLst>
              <a:ext uri="{FF2B5EF4-FFF2-40B4-BE49-F238E27FC236}">
                <a16:creationId xmlns:a16="http://schemas.microsoft.com/office/drawing/2014/main" id="{CEDD78E4-EA91-4498-9CB0-B5854F25B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447"/>
            <a:ext cx="12191937" cy="6857107"/>
          </a:xfrm>
          <a:prstGeom prst="rect">
            <a:avLst/>
          </a:prstGeom>
        </p:spPr>
      </p:pic>
      <p:pic>
        <p:nvPicPr>
          <p:cNvPr id="3" name="Image 0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214186"/>
            <a:ext cx="10324898" cy="1081492"/>
          </a:xfrm>
          <a:prstGeom prst="rect">
            <a:avLst/>
          </a:prstGeom>
        </p:spPr>
      </p:pic>
      <p:pic>
        <p:nvPicPr>
          <p:cNvPr id="4" name="Image 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47344" y="451238"/>
            <a:ext cx="692146" cy="692556"/>
          </a:xfrm>
          <a:prstGeom prst="rect">
            <a:avLst/>
          </a:prstGeom>
        </p:spPr>
      </p:pic>
      <p:pic>
        <p:nvPicPr>
          <p:cNvPr id="5" name="Image 2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324918" y="535216"/>
            <a:ext cx="232989" cy="232960"/>
          </a:xfrm>
          <a:prstGeom prst="rect">
            <a:avLst/>
          </a:prstGeom>
        </p:spPr>
      </p:pic>
      <p:pic>
        <p:nvPicPr>
          <p:cNvPr id="6" name="Image 3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28429" y="535216"/>
            <a:ext cx="275008" cy="265202"/>
          </a:xfrm>
          <a:prstGeom prst="rect">
            <a:avLst/>
          </a:prstGeom>
        </p:spPr>
      </p:pic>
      <p:pic>
        <p:nvPicPr>
          <p:cNvPr id="7" name="Image 4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28430" y="827798"/>
            <a:ext cx="232989" cy="227603"/>
          </a:xfrm>
          <a:prstGeom prst="rect">
            <a:avLst/>
          </a:prstGeom>
        </p:spPr>
      </p:pic>
      <p:pic>
        <p:nvPicPr>
          <p:cNvPr id="8" name="Image 5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325389" y="827798"/>
            <a:ext cx="232518" cy="227603"/>
          </a:xfrm>
          <a:prstGeom prst="rect">
            <a:avLst/>
          </a:prstGeom>
        </p:spPr>
      </p:pic>
      <p:pic>
        <p:nvPicPr>
          <p:cNvPr id="9" name="Image 6" descr=" 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86643" y="898581"/>
            <a:ext cx="292197" cy="232018"/>
          </a:xfrm>
          <a:prstGeom prst="rect">
            <a:avLst/>
          </a:prstGeom>
        </p:spPr>
      </p:pic>
      <p:pic>
        <p:nvPicPr>
          <p:cNvPr id="10" name="Image 7" descr=" 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89087" y="898581"/>
            <a:ext cx="282450" cy="232018"/>
          </a:xfrm>
          <a:prstGeom prst="rect">
            <a:avLst/>
          </a:prstGeom>
        </p:spPr>
      </p:pic>
      <p:pic>
        <p:nvPicPr>
          <p:cNvPr id="11" name="Image 8" descr=" 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55019" y="898581"/>
            <a:ext cx="292197" cy="232018"/>
          </a:xfrm>
          <a:prstGeom prst="rect">
            <a:avLst/>
          </a:prstGeom>
        </p:spPr>
      </p:pic>
      <p:pic>
        <p:nvPicPr>
          <p:cNvPr id="12" name="Image 9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70932" y="898581"/>
            <a:ext cx="259679" cy="232018"/>
          </a:xfrm>
          <a:prstGeom prst="rect">
            <a:avLst/>
          </a:prstGeom>
        </p:spPr>
      </p:pic>
      <p:pic>
        <p:nvPicPr>
          <p:cNvPr id="13" name="Image 10" descr=" 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90442" y="898581"/>
            <a:ext cx="282450" cy="232018"/>
          </a:xfrm>
          <a:prstGeom prst="rect">
            <a:avLst/>
          </a:prstGeom>
        </p:spPr>
      </p:pic>
      <p:pic>
        <p:nvPicPr>
          <p:cNvPr id="14" name="Image 11" descr=" 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449007" y="891662"/>
            <a:ext cx="305617" cy="245435"/>
          </a:xfrm>
          <a:prstGeom prst="rect">
            <a:avLst/>
          </a:prstGeom>
        </p:spPr>
      </p:pic>
      <p:pic>
        <p:nvPicPr>
          <p:cNvPr id="15" name="Image 12" descr=" 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131435" y="891662"/>
            <a:ext cx="295447" cy="305976"/>
          </a:xfrm>
          <a:prstGeom prst="rect">
            <a:avLst/>
          </a:prstGeom>
        </p:spPr>
      </p:pic>
      <p:pic>
        <p:nvPicPr>
          <p:cNvPr id="16" name="Image 13" descr=" 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816020" y="898581"/>
            <a:ext cx="273917" cy="232018"/>
          </a:xfrm>
          <a:prstGeom prst="rect">
            <a:avLst/>
          </a:prstGeom>
        </p:spPr>
      </p:pic>
      <p:pic>
        <p:nvPicPr>
          <p:cNvPr id="17" name="Image 14" descr=" 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279249" y="891662"/>
            <a:ext cx="409250" cy="245435"/>
          </a:xfrm>
          <a:prstGeom prst="rect">
            <a:avLst/>
          </a:prstGeom>
        </p:spPr>
      </p:pic>
      <p:pic>
        <p:nvPicPr>
          <p:cNvPr id="18" name="Image 15" descr=" 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45157" y="898581"/>
            <a:ext cx="292197" cy="232018"/>
          </a:xfrm>
          <a:prstGeom prst="rect">
            <a:avLst/>
          </a:prstGeom>
        </p:spPr>
      </p:pic>
      <p:pic>
        <p:nvPicPr>
          <p:cNvPr id="19" name="Image 16" descr=" 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628154" y="898581"/>
            <a:ext cx="275529" cy="232018"/>
          </a:xfrm>
          <a:prstGeom prst="rect">
            <a:avLst/>
          </a:prstGeom>
        </p:spPr>
      </p:pic>
      <p:pic>
        <p:nvPicPr>
          <p:cNvPr id="20" name="Image 17" descr=" 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286720" y="891662"/>
            <a:ext cx="305617" cy="245435"/>
          </a:xfrm>
          <a:prstGeom prst="rect">
            <a:avLst/>
          </a:prstGeom>
        </p:spPr>
      </p:pic>
      <p:pic>
        <p:nvPicPr>
          <p:cNvPr id="21" name="Image 18" descr=" 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989264" y="898581"/>
            <a:ext cx="276744" cy="232018"/>
          </a:xfrm>
          <a:prstGeom prst="rect">
            <a:avLst/>
          </a:prstGeom>
        </p:spPr>
      </p:pic>
      <p:pic>
        <p:nvPicPr>
          <p:cNvPr id="22" name="Image 19" descr=" 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668169" y="891662"/>
            <a:ext cx="297481" cy="245435"/>
          </a:xfrm>
          <a:prstGeom prst="rect">
            <a:avLst/>
          </a:prstGeom>
        </p:spPr>
      </p:pic>
      <p:pic>
        <p:nvPicPr>
          <p:cNvPr id="23" name="Image 20" descr=" 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372300" y="898581"/>
            <a:ext cx="276769" cy="232018"/>
          </a:xfrm>
          <a:prstGeom prst="rect">
            <a:avLst/>
          </a:prstGeom>
        </p:spPr>
      </p:pic>
      <p:pic>
        <p:nvPicPr>
          <p:cNvPr id="24" name="Image 21" descr=" 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93918" y="898581"/>
            <a:ext cx="259679" cy="232018"/>
          </a:xfrm>
          <a:prstGeom prst="rect">
            <a:avLst/>
          </a:prstGeom>
        </p:spPr>
      </p:pic>
      <p:pic>
        <p:nvPicPr>
          <p:cNvPr id="25" name="Image 22" descr=" 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802068" y="891662"/>
            <a:ext cx="287311" cy="245435"/>
          </a:xfrm>
          <a:prstGeom prst="rect">
            <a:avLst/>
          </a:prstGeom>
        </p:spPr>
      </p:pic>
      <p:pic>
        <p:nvPicPr>
          <p:cNvPr id="26" name="Image 23" descr=" 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495632" y="898581"/>
            <a:ext cx="275529" cy="232018"/>
          </a:xfrm>
          <a:prstGeom prst="rect">
            <a:avLst/>
          </a:prstGeom>
        </p:spPr>
      </p:pic>
      <p:pic>
        <p:nvPicPr>
          <p:cNvPr id="27" name="Image 24" descr=" 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190685" y="891662"/>
            <a:ext cx="273495" cy="245435"/>
          </a:xfrm>
          <a:prstGeom prst="rect">
            <a:avLst/>
          </a:prstGeom>
        </p:spPr>
      </p:pic>
      <p:pic>
        <p:nvPicPr>
          <p:cNvPr id="28" name="Image 25" descr=" 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728675" y="898581"/>
            <a:ext cx="431178" cy="232018"/>
          </a:xfrm>
          <a:prstGeom prst="rect">
            <a:avLst/>
          </a:prstGeom>
        </p:spPr>
      </p:pic>
      <p:pic>
        <p:nvPicPr>
          <p:cNvPr id="29" name="Image 26" descr=" 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401355" y="891662"/>
            <a:ext cx="295447" cy="305976"/>
          </a:xfrm>
          <a:prstGeom prst="rect">
            <a:avLst/>
          </a:prstGeom>
        </p:spPr>
      </p:pic>
      <p:pic>
        <p:nvPicPr>
          <p:cNvPr id="30" name="Image 27" descr=" 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2096382" y="891662"/>
            <a:ext cx="273495" cy="245435"/>
          </a:xfrm>
          <a:prstGeom prst="rect">
            <a:avLst/>
          </a:prstGeom>
        </p:spPr>
      </p:pic>
      <p:pic>
        <p:nvPicPr>
          <p:cNvPr id="31" name="Image 28" descr=" 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800539" y="898581"/>
            <a:ext cx="276769" cy="232018"/>
          </a:xfrm>
          <a:prstGeom prst="rect">
            <a:avLst/>
          </a:prstGeom>
        </p:spPr>
      </p:pic>
      <p:pic>
        <p:nvPicPr>
          <p:cNvPr id="32" name="Image 29" descr=" 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479443" y="891662"/>
            <a:ext cx="297481" cy="245435"/>
          </a:xfrm>
          <a:prstGeom prst="rect">
            <a:avLst/>
          </a:prstGeom>
        </p:spPr>
      </p:pic>
      <p:pic>
        <p:nvPicPr>
          <p:cNvPr id="33" name="Image 30" descr=" 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173951" y="891662"/>
            <a:ext cx="287311" cy="245435"/>
          </a:xfrm>
          <a:prstGeom prst="rect">
            <a:avLst/>
          </a:prstGeom>
        </p:spPr>
      </p:pic>
      <p:pic>
        <p:nvPicPr>
          <p:cNvPr id="34" name="Image 31" descr=" 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759417" y="891662"/>
            <a:ext cx="297481" cy="245435"/>
          </a:xfrm>
          <a:prstGeom prst="rect">
            <a:avLst/>
          </a:prstGeom>
        </p:spPr>
      </p:pic>
      <p:pic>
        <p:nvPicPr>
          <p:cNvPr id="35" name="Image 32" descr=" 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454569" y="898581"/>
            <a:ext cx="273917" cy="232018"/>
          </a:xfrm>
          <a:prstGeom prst="rect">
            <a:avLst/>
          </a:prstGeom>
        </p:spPr>
      </p:pic>
      <p:pic>
        <p:nvPicPr>
          <p:cNvPr id="36" name="Image 33" descr=" 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6626662" y="549377"/>
            <a:ext cx="276769" cy="232018"/>
          </a:xfrm>
          <a:prstGeom prst="rect">
            <a:avLst/>
          </a:prstGeom>
        </p:spPr>
      </p:pic>
      <p:pic>
        <p:nvPicPr>
          <p:cNvPr id="37" name="Image 34" descr=" 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305592" y="542457"/>
            <a:ext cx="297481" cy="245435"/>
          </a:xfrm>
          <a:prstGeom prst="rect">
            <a:avLst/>
          </a:prstGeom>
        </p:spPr>
      </p:pic>
      <p:pic>
        <p:nvPicPr>
          <p:cNvPr id="38" name="Image 35" descr=" 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039612" y="549377"/>
            <a:ext cx="259679" cy="232018"/>
          </a:xfrm>
          <a:prstGeom prst="rect">
            <a:avLst/>
          </a:prstGeom>
        </p:spPr>
      </p:pic>
      <p:pic>
        <p:nvPicPr>
          <p:cNvPr id="39" name="Image 36" descr=" 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5739676" y="549377"/>
            <a:ext cx="275529" cy="232018"/>
          </a:xfrm>
          <a:prstGeom prst="rect">
            <a:avLst/>
          </a:prstGeom>
        </p:spPr>
      </p:pic>
      <p:pic>
        <p:nvPicPr>
          <p:cNvPr id="40" name="Image 37" descr=" 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5434729" y="542457"/>
            <a:ext cx="273495" cy="245435"/>
          </a:xfrm>
          <a:prstGeom prst="rect">
            <a:avLst/>
          </a:prstGeom>
        </p:spPr>
      </p:pic>
      <p:pic>
        <p:nvPicPr>
          <p:cNvPr id="41" name="Image 38" descr=" 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5075931" y="549377"/>
            <a:ext cx="345850" cy="287697"/>
          </a:xfrm>
          <a:prstGeom prst="rect">
            <a:avLst/>
          </a:prstGeom>
        </p:spPr>
      </p:pic>
      <p:pic>
        <p:nvPicPr>
          <p:cNvPr id="42" name="Image 39" descr=" 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4783039" y="549377"/>
            <a:ext cx="312116" cy="305579"/>
          </a:xfrm>
          <a:prstGeom prst="rect">
            <a:avLst/>
          </a:prstGeom>
        </p:spPr>
      </p:pic>
      <p:pic>
        <p:nvPicPr>
          <p:cNvPr id="43" name="Image 40" descr=" 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4518473" y="549377"/>
            <a:ext cx="259679" cy="232018"/>
          </a:xfrm>
          <a:prstGeom prst="rect">
            <a:avLst/>
          </a:prstGeom>
        </p:spPr>
      </p:pic>
      <p:pic>
        <p:nvPicPr>
          <p:cNvPr id="44" name="Image 41" descr=" 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4226623" y="542457"/>
            <a:ext cx="287311" cy="245435"/>
          </a:xfrm>
          <a:prstGeom prst="rect">
            <a:avLst/>
          </a:prstGeom>
        </p:spPr>
      </p:pic>
      <p:pic>
        <p:nvPicPr>
          <p:cNvPr id="45" name="Image 42" descr=" 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3828287" y="549377"/>
            <a:ext cx="270667" cy="232018"/>
          </a:xfrm>
          <a:prstGeom prst="rect">
            <a:avLst/>
          </a:prstGeom>
        </p:spPr>
      </p:pic>
      <p:pic>
        <p:nvPicPr>
          <p:cNvPr id="46" name="Image 43" descr=" 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3507638" y="549377"/>
            <a:ext cx="292197" cy="232018"/>
          </a:xfrm>
          <a:prstGeom prst="rect">
            <a:avLst/>
          </a:prstGeom>
        </p:spPr>
      </p:pic>
      <p:pic>
        <p:nvPicPr>
          <p:cNvPr id="47" name="Image 44" descr=" 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3190635" y="549377"/>
            <a:ext cx="275529" cy="232018"/>
          </a:xfrm>
          <a:prstGeom prst="rect">
            <a:avLst/>
          </a:prstGeom>
        </p:spPr>
      </p:pic>
      <p:pic>
        <p:nvPicPr>
          <p:cNvPr id="48" name="Image 45" descr=" 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2885688" y="542457"/>
            <a:ext cx="273495" cy="245435"/>
          </a:xfrm>
          <a:prstGeom prst="rect">
            <a:avLst/>
          </a:prstGeom>
        </p:spPr>
      </p:pic>
      <p:pic>
        <p:nvPicPr>
          <p:cNvPr id="49" name="Image 46" descr=" 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2417924" y="549377"/>
            <a:ext cx="477512" cy="232018"/>
          </a:xfrm>
          <a:prstGeom prst="rect">
            <a:avLst/>
          </a:prstGeom>
        </p:spPr>
      </p:pic>
      <p:pic>
        <p:nvPicPr>
          <p:cNvPr id="50" name="Image 47" descr=" 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2130216" y="542457"/>
            <a:ext cx="297481" cy="245435"/>
          </a:xfrm>
          <a:prstGeom prst="rect">
            <a:avLst/>
          </a:prstGeom>
        </p:spPr>
      </p:pic>
      <p:pic>
        <p:nvPicPr>
          <p:cNvPr id="51" name="Image 48" descr=" 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790047" y="549377"/>
            <a:ext cx="309263" cy="236904"/>
          </a:xfrm>
          <a:prstGeom prst="rect">
            <a:avLst/>
          </a:prstGeom>
        </p:spPr>
      </p:pic>
      <p:pic>
        <p:nvPicPr>
          <p:cNvPr id="52" name="Image 49" descr=" 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432588" y="549377"/>
            <a:ext cx="345850" cy="287697"/>
          </a:xfrm>
          <a:prstGeom prst="rect">
            <a:avLst/>
          </a:prstGeom>
        </p:spPr>
      </p:pic>
      <p:pic>
        <p:nvPicPr>
          <p:cNvPr id="53" name="Image 50" descr=" 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143888" y="542457"/>
            <a:ext cx="273495" cy="245435"/>
          </a:xfrm>
          <a:prstGeom prst="rect">
            <a:avLst/>
          </a:prstGeom>
        </p:spPr>
      </p:pic>
      <p:pic>
        <p:nvPicPr>
          <p:cNvPr id="54" name="Image 51" descr=" 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827133" y="542457"/>
            <a:ext cx="295447" cy="305976"/>
          </a:xfrm>
          <a:prstGeom prst="rect">
            <a:avLst/>
          </a:prstGeom>
        </p:spPr>
      </p:pic>
      <p:pic>
        <p:nvPicPr>
          <p:cNvPr id="55" name="Image 52" descr=" 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460249" y="476635"/>
            <a:ext cx="322682" cy="304760"/>
          </a:xfrm>
          <a:prstGeom prst="rect">
            <a:avLst/>
          </a:prstGeom>
        </p:spPr>
      </p:pic>
      <p:pic>
        <p:nvPicPr>
          <p:cNvPr id="56" name="Image 53" descr=" "/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3878912" y="2011622"/>
            <a:ext cx="34032" cy="34796"/>
          </a:xfrm>
          <a:prstGeom prst="rect">
            <a:avLst/>
          </a:prstGeom>
        </p:spPr>
      </p:pic>
      <p:pic>
        <p:nvPicPr>
          <p:cNvPr id="57" name="Image 54" descr=" "/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3789541" y="1856439"/>
            <a:ext cx="53603" cy="237722"/>
          </a:xfrm>
          <a:prstGeom prst="rect">
            <a:avLst/>
          </a:prstGeom>
        </p:spPr>
      </p:pic>
      <p:pic>
        <p:nvPicPr>
          <p:cNvPr id="58" name="Image 55" descr=" "/>
          <p:cNvPicPr>
            <a:picLocks noChangeAspect="1"/>
          </p:cNvPicPr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3628659" y="1857703"/>
            <a:ext cx="129033" cy="187177"/>
          </a:xfrm>
          <a:prstGeom prst="rect">
            <a:avLst/>
          </a:prstGeom>
        </p:spPr>
      </p:pic>
      <p:pic>
        <p:nvPicPr>
          <p:cNvPr id="59" name="Image 56" descr=" "/>
          <p:cNvPicPr>
            <a:picLocks noChangeAspect="1"/>
          </p:cNvPicPr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3452299" y="1910283"/>
            <a:ext cx="129033" cy="134597"/>
          </a:xfrm>
          <a:prstGeom prst="rect">
            <a:avLst/>
          </a:prstGeom>
        </p:spPr>
      </p:pic>
      <p:pic>
        <p:nvPicPr>
          <p:cNvPr id="60" name="Image 57" descr=" "/>
          <p:cNvPicPr>
            <a:picLocks noChangeAspect="1"/>
          </p:cNvPicPr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3279411" y="1910283"/>
            <a:ext cx="125486" cy="134597"/>
          </a:xfrm>
          <a:prstGeom prst="rect">
            <a:avLst/>
          </a:prstGeom>
        </p:spPr>
      </p:pic>
      <p:pic>
        <p:nvPicPr>
          <p:cNvPr id="61" name="Image 58" descr=" "/>
          <p:cNvPicPr>
            <a:picLocks noChangeAspect="1"/>
          </p:cNvPicPr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3107491" y="1909018"/>
            <a:ext cx="134118" cy="137400"/>
          </a:xfrm>
          <a:prstGeom prst="rect">
            <a:avLst/>
          </a:prstGeom>
        </p:spPr>
      </p:pic>
      <p:pic>
        <p:nvPicPr>
          <p:cNvPr id="62" name="Image 59" descr=" "/>
          <p:cNvPicPr>
            <a:picLocks noChangeAspect="1"/>
          </p:cNvPicPr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2888516" y="1910283"/>
            <a:ext cx="209053" cy="134597"/>
          </a:xfrm>
          <a:prstGeom prst="rect">
            <a:avLst/>
          </a:prstGeom>
        </p:spPr>
      </p:pic>
      <p:pic>
        <p:nvPicPr>
          <p:cNvPr id="63" name="Image 60" descr=" "/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2738151" y="1909018"/>
            <a:ext cx="139947" cy="137400"/>
          </a:xfrm>
          <a:prstGeom prst="rect">
            <a:avLst/>
          </a:prstGeom>
        </p:spPr>
      </p:pic>
      <p:pic>
        <p:nvPicPr>
          <p:cNvPr id="64" name="Image 61" descr=" "/>
          <p:cNvPicPr>
            <a:picLocks noChangeAspect="1"/>
          </p:cNvPicPr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2565511" y="1910283"/>
            <a:ext cx="137914" cy="136631"/>
          </a:xfrm>
          <a:prstGeom prst="rect">
            <a:avLst/>
          </a:prstGeom>
        </p:spPr>
      </p:pic>
      <p:pic>
        <p:nvPicPr>
          <p:cNvPr id="65" name="Image 62" descr=" "/>
          <p:cNvPicPr>
            <a:picLocks noChangeAspect="1"/>
          </p:cNvPicPr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2397609" y="1910283"/>
            <a:ext cx="158501" cy="165847"/>
          </a:xfrm>
          <a:prstGeom prst="rect">
            <a:avLst/>
          </a:prstGeom>
        </p:spPr>
      </p:pic>
      <p:pic>
        <p:nvPicPr>
          <p:cNvPr id="66" name="Image 63" descr=" "/>
          <p:cNvPicPr>
            <a:picLocks noChangeAspect="1"/>
          </p:cNvPicPr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2249501" y="1909018"/>
            <a:ext cx="134118" cy="137400"/>
          </a:xfrm>
          <a:prstGeom prst="rect">
            <a:avLst/>
          </a:prstGeom>
        </p:spPr>
      </p:pic>
      <p:pic>
        <p:nvPicPr>
          <p:cNvPr id="67" name="Image 64" descr=" "/>
          <p:cNvPicPr>
            <a:picLocks noChangeAspect="1"/>
          </p:cNvPicPr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2087056" y="1909018"/>
            <a:ext cx="139451" cy="185143"/>
          </a:xfrm>
          <a:prstGeom prst="rect">
            <a:avLst/>
          </a:prstGeom>
        </p:spPr>
      </p:pic>
      <p:pic>
        <p:nvPicPr>
          <p:cNvPr id="68" name="Image 65" descr=" "/>
          <p:cNvPicPr>
            <a:picLocks noChangeAspect="1"/>
          </p:cNvPicPr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1915161" y="1910283"/>
            <a:ext cx="124717" cy="134597"/>
          </a:xfrm>
          <a:prstGeom prst="rect">
            <a:avLst/>
          </a:prstGeom>
        </p:spPr>
      </p:pic>
      <p:pic>
        <p:nvPicPr>
          <p:cNvPr id="69" name="Image 66" descr=" "/>
          <p:cNvPicPr>
            <a:picLocks noChangeAspect="1"/>
          </p:cNvPicPr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1688199" y="1910283"/>
            <a:ext cx="133101" cy="134597"/>
          </a:xfrm>
          <a:prstGeom prst="rect">
            <a:avLst/>
          </a:prstGeom>
        </p:spPr>
      </p:pic>
      <p:pic>
        <p:nvPicPr>
          <p:cNvPr id="70" name="Image 67" descr=" "/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1504645" y="1910283"/>
            <a:ext cx="157484" cy="134870"/>
          </a:xfrm>
          <a:prstGeom prst="rect">
            <a:avLst/>
          </a:prstGeom>
        </p:spPr>
      </p:pic>
      <p:pic>
        <p:nvPicPr>
          <p:cNvPr id="71" name="Image 68" descr=" "/>
          <p:cNvPicPr>
            <a:picLocks noChangeAspect="1"/>
          </p:cNvPicPr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1356785" y="1910283"/>
            <a:ext cx="122931" cy="134597"/>
          </a:xfrm>
          <a:prstGeom prst="rect">
            <a:avLst/>
          </a:prstGeom>
        </p:spPr>
      </p:pic>
      <p:pic>
        <p:nvPicPr>
          <p:cNvPr id="72" name="Image 69" descr=" "/>
          <p:cNvPicPr>
            <a:picLocks noChangeAspect="1"/>
          </p:cNvPicPr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1223584" y="1909018"/>
            <a:ext cx="125983" cy="137400"/>
          </a:xfrm>
          <a:prstGeom prst="rect">
            <a:avLst/>
          </a:prstGeom>
        </p:spPr>
      </p:pic>
      <p:pic>
        <p:nvPicPr>
          <p:cNvPr id="73" name="Image 70" descr=" "/>
          <p:cNvPicPr>
            <a:picLocks noChangeAspect="1"/>
          </p:cNvPicPr>
          <p:nvPr/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1075030" y="1909018"/>
            <a:ext cx="117102" cy="137400"/>
          </a:xfrm>
          <a:prstGeom prst="rect">
            <a:avLst/>
          </a:prstGeom>
        </p:spPr>
      </p:pic>
      <p:pic>
        <p:nvPicPr>
          <p:cNvPr id="74" name="Image 71" descr=" "/>
          <p:cNvPicPr>
            <a:picLocks noChangeAspect="1"/>
          </p:cNvPicPr>
          <p:nvPr/>
        </p:nvPicPr>
        <p:blipFill>
          <a:blip r:embed="rId99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918712" y="1910283"/>
            <a:ext cx="120401" cy="134597"/>
          </a:xfrm>
          <a:prstGeom prst="rect">
            <a:avLst/>
          </a:prstGeom>
        </p:spPr>
      </p:pic>
      <p:pic>
        <p:nvPicPr>
          <p:cNvPr id="75" name="Image 72" descr=" "/>
          <p:cNvPicPr>
            <a:picLocks noChangeAspect="1"/>
          </p:cNvPicPr>
          <p:nvPr/>
        </p:nvPicPr>
        <p:blipFill>
          <a:blip r:embed="rId101">
            <a:extLs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11477566" y="1656316"/>
            <a:ext cx="133101" cy="134597"/>
          </a:xfrm>
          <a:prstGeom prst="rect">
            <a:avLst/>
          </a:prstGeom>
        </p:spPr>
      </p:pic>
      <p:pic>
        <p:nvPicPr>
          <p:cNvPr id="76" name="Image 73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11294012" y="1656316"/>
            <a:ext cx="157484" cy="134870"/>
          </a:xfrm>
          <a:prstGeom prst="rect">
            <a:avLst/>
          </a:prstGeom>
        </p:spPr>
      </p:pic>
      <p:pic>
        <p:nvPicPr>
          <p:cNvPr id="77" name="Image 74" descr=" "/>
          <p:cNvPicPr>
            <a:picLocks noChangeAspect="1"/>
          </p:cNvPicPr>
          <p:nvPr/>
        </p:nvPicPr>
        <p:blipFill>
          <a:blip r:embed="rId105"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11091359" y="1656316"/>
            <a:ext cx="155202" cy="134597"/>
          </a:xfrm>
          <a:prstGeom prst="rect">
            <a:avLst/>
          </a:prstGeom>
        </p:spPr>
      </p:pic>
      <p:pic>
        <p:nvPicPr>
          <p:cNvPr id="78" name="Image 75" descr=" "/>
          <p:cNvPicPr>
            <a:picLocks noChangeAspect="1"/>
          </p:cNvPicPr>
          <p:nvPr/>
        </p:nvPicPr>
        <p:blipFill>
          <a:blip r:embed="rId107"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10930377" y="1655051"/>
            <a:ext cx="117102" cy="137400"/>
          </a:xfrm>
          <a:prstGeom prst="rect">
            <a:avLst/>
          </a:prstGeom>
        </p:spPr>
      </p:pic>
      <p:pic>
        <p:nvPicPr>
          <p:cNvPr id="79" name="Image 76" descr=" "/>
          <p:cNvPicPr>
            <a:picLocks noChangeAspect="1"/>
          </p:cNvPicPr>
          <p:nvPr/>
        </p:nvPicPr>
        <p:blipFill>
          <a:blip r:embed="rId109">
            <a:extLst>
              <a:ext uri="{96DAC541-7B7A-43D3-8B79-37D633B846F1}">
                <asvg:svgBlip xmlns:asvg="http://schemas.microsoft.com/office/drawing/2016/SVG/main" r:embed="rId110"/>
              </a:ext>
            </a:extLst>
          </a:blip>
          <a:stretch>
            <a:fillRect/>
          </a:stretch>
        </p:blipFill>
        <p:spPr>
          <a:xfrm>
            <a:off x="10784253" y="1655051"/>
            <a:ext cx="125983" cy="137400"/>
          </a:xfrm>
          <a:prstGeom prst="rect">
            <a:avLst/>
          </a:prstGeom>
        </p:spPr>
      </p:pic>
      <p:pic>
        <p:nvPicPr>
          <p:cNvPr id="80" name="Image 77" descr=" "/>
          <p:cNvPicPr>
            <a:picLocks noChangeAspect="1"/>
          </p:cNvPicPr>
          <p:nvPr/>
        </p:nvPicPr>
        <p:blipFill>
          <a:blip r:embed="rId111">
            <a:extLst>
              <a:ext uri="{96DAC541-7B7A-43D3-8B79-37D633B846F1}">
                <asvg:svgBlip xmlns:asvg="http://schemas.microsoft.com/office/drawing/2016/SVG/main" r:embed="rId112"/>
              </a:ext>
            </a:extLst>
          </a:blip>
          <a:stretch>
            <a:fillRect/>
          </a:stretch>
        </p:blipFill>
        <p:spPr>
          <a:xfrm>
            <a:off x="10573812" y="1654530"/>
            <a:ext cx="117598" cy="138169"/>
          </a:xfrm>
          <a:prstGeom prst="rect">
            <a:avLst/>
          </a:prstGeom>
        </p:spPr>
      </p:pic>
      <p:pic>
        <p:nvPicPr>
          <p:cNvPr id="81" name="Image 78" descr=" "/>
          <p:cNvPicPr>
            <a:picLocks noChangeAspect="1"/>
          </p:cNvPicPr>
          <p:nvPr/>
        </p:nvPicPr>
        <p:blipFill>
          <a:blip r:embed="rId113">
            <a:extLst>
              <a:ext uri="{96DAC541-7B7A-43D3-8B79-37D633B846F1}">
                <asvg:svgBlip xmlns:asvg="http://schemas.microsoft.com/office/drawing/2016/SVG/main" r:embed="rId114"/>
              </a:ext>
            </a:extLst>
          </a:blip>
          <a:stretch>
            <a:fillRect/>
          </a:stretch>
        </p:blipFill>
        <p:spPr>
          <a:xfrm>
            <a:off x="10416179" y="1656316"/>
            <a:ext cx="129033" cy="134597"/>
          </a:xfrm>
          <a:prstGeom prst="rect">
            <a:avLst/>
          </a:prstGeom>
        </p:spPr>
      </p:pic>
      <p:pic>
        <p:nvPicPr>
          <p:cNvPr id="82" name="Image 79" descr=" "/>
          <p:cNvPicPr>
            <a:picLocks noChangeAspect="1"/>
          </p:cNvPicPr>
          <p:nvPr/>
        </p:nvPicPr>
        <p:blipFill>
          <a:blip r:embed="rId115">
            <a:extLst>
              <a:ext uri="{96DAC541-7B7A-43D3-8B79-37D633B846F1}">
                <asvg:svgBlip xmlns:asvg="http://schemas.microsoft.com/office/drawing/2016/SVG/main" r:embed="rId116"/>
              </a:ext>
            </a:extLst>
          </a:blip>
          <a:stretch>
            <a:fillRect/>
          </a:stretch>
        </p:blipFill>
        <p:spPr>
          <a:xfrm>
            <a:off x="10172821" y="1655051"/>
            <a:ext cx="139947" cy="137400"/>
          </a:xfrm>
          <a:prstGeom prst="rect">
            <a:avLst/>
          </a:prstGeom>
        </p:spPr>
      </p:pic>
      <p:pic>
        <p:nvPicPr>
          <p:cNvPr id="83" name="Image 80" descr=" "/>
          <p:cNvPicPr>
            <a:picLocks noChangeAspect="1"/>
          </p:cNvPicPr>
          <p:nvPr/>
        </p:nvPicPr>
        <p:blipFill>
          <a:blip r:embed="rId117">
            <a:extLst>
              <a:ext uri="{96DAC541-7B7A-43D3-8B79-37D633B846F1}">
                <asvg:svgBlip xmlns:asvg="http://schemas.microsoft.com/office/drawing/2016/SVG/main" r:embed="rId118"/>
              </a:ext>
            </a:extLst>
          </a:blip>
          <a:stretch>
            <a:fillRect/>
          </a:stretch>
        </p:blipFill>
        <p:spPr>
          <a:xfrm>
            <a:off x="10012360" y="1656316"/>
            <a:ext cx="125486" cy="134597"/>
          </a:xfrm>
          <a:prstGeom prst="rect">
            <a:avLst/>
          </a:prstGeom>
        </p:spPr>
      </p:pic>
      <p:pic>
        <p:nvPicPr>
          <p:cNvPr id="84" name="Image 81" descr=" "/>
          <p:cNvPicPr>
            <a:picLocks noChangeAspect="1"/>
          </p:cNvPicPr>
          <p:nvPr/>
        </p:nvPicPr>
        <p:blipFill>
          <a:blip r:embed="rId119">
            <a:extLst>
              <a:ext uri="{96DAC541-7B7A-43D3-8B79-37D633B846F1}">
                <asvg:svgBlip xmlns:asvg="http://schemas.microsoft.com/office/drawing/2016/SVG/main" r:embed="rId120"/>
              </a:ext>
            </a:extLst>
          </a:blip>
          <a:stretch>
            <a:fillRect/>
          </a:stretch>
        </p:blipFill>
        <p:spPr>
          <a:xfrm>
            <a:off x="9822110" y="1656316"/>
            <a:ext cx="158501" cy="165847"/>
          </a:xfrm>
          <a:prstGeom prst="rect">
            <a:avLst/>
          </a:prstGeom>
        </p:spPr>
      </p:pic>
      <p:pic>
        <p:nvPicPr>
          <p:cNvPr id="85" name="Image 82" descr=" "/>
          <p:cNvPicPr>
            <a:picLocks noChangeAspect="1"/>
          </p:cNvPicPr>
          <p:nvPr/>
        </p:nvPicPr>
        <p:blipFill>
          <a:blip r:embed="rId121">
            <a:extLst>
              <a:ext uri="{96DAC541-7B7A-43D3-8B79-37D633B846F1}">
                <asvg:svgBlip xmlns:asvg="http://schemas.microsoft.com/office/drawing/2016/SVG/main" r:embed="rId122"/>
              </a:ext>
            </a:extLst>
          </a:blip>
          <a:stretch>
            <a:fillRect/>
          </a:stretch>
        </p:blipFill>
        <p:spPr>
          <a:xfrm>
            <a:off x="9669537" y="1655051"/>
            <a:ext cx="139947" cy="137400"/>
          </a:xfrm>
          <a:prstGeom prst="rect">
            <a:avLst/>
          </a:prstGeom>
        </p:spPr>
      </p:pic>
      <p:pic>
        <p:nvPicPr>
          <p:cNvPr id="86" name="Image 83" descr=" "/>
          <p:cNvPicPr>
            <a:picLocks noChangeAspect="1"/>
          </p:cNvPicPr>
          <p:nvPr/>
        </p:nvPicPr>
        <p:blipFill>
          <a:blip r:embed="rId123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9596909" y="1602472"/>
            <a:ext cx="53330" cy="237722"/>
          </a:xfrm>
          <a:prstGeom prst="rect">
            <a:avLst/>
          </a:prstGeom>
        </p:spPr>
      </p:pic>
      <p:pic>
        <p:nvPicPr>
          <p:cNvPr id="87" name="Image 84" descr=" "/>
          <p:cNvPicPr>
            <a:picLocks noChangeAspect="1"/>
          </p:cNvPicPr>
          <p:nvPr/>
        </p:nvPicPr>
        <p:blipFill>
          <a:blip r:embed="rId125">
            <a:extLst>
              <a:ext uri="{96DAC541-7B7A-43D3-8B79-37D633B846F1}">
                <asvg:svgBlip xmlns:asvg="http://schemas.microsoft.com/office/drawing/2016/SVG/main" r:embed="rId126"/>
              </a:ext>
            </a:extLst>
          </a:blip>
          <a:stretch>
            <a:fillRect/>
          </a:stretch>
        </p:blipFill>
        <p:spPr>
          <a:xfrm>
            <a:off x="9353031" y="1655051"/>
            <a:ext cx="139947" cy="137400"/>
          </a:xfrm>
          <a:prstGeom prst="rect">
            <a:avLst/>
          </a:prstGeom>
        </p:spPr>
      </p:pic>
      <p:pic>
        <p:nvPicPr>
          <p:cNvPr id="88" name="Image 85" descr=" "/>
          <p:cNvPicPr>
            <a:picLocks noChangeAspect="1"/>
          </p:cNvPicPr>
          <p:nvPr/>
        </p:nvPicPr>
        <p:blipFill>
          <a:blip r:embed="rId127">
            <a:extLst>
              <a:ext uri="{96DAC541-7B7A-43D3-8B79-37D633B846F1}">
                <asvg:svgBlip xmlns:asvg="http://schemas.microsoft.com/office/drawing/2016/SVG/main" r:embed="rId128"/>
              </a:ext>
            </a:extLst>
          </a:blip>
          <a:stretch>
            <a:fillRect/>
          </a:stretch>
        </p:blipFill>
        <p:spPr>
          <a:xfrm>
            <a:off x="9192570" y="1656316"/>
            <a:ext cx="125486" cy="134597"/>
          </a:xfrm>
          <a:prstGeom prst="rect">
            <a:avLst/>
          </a:prstGeom>
        </p:spPr>
      </p:pic>
      <p:pic>
        <p:nvPicPr>
          <p:cNvPr id="89" name="Image 86" descr=" "/>
          <p:cNvPicPr>
            <a:picLocks noChangeAspect="1"/>
          </p:cNvPicPr>
          <p:nvPr/>
        </p:nvPicPr>
        <p:blipFill>
          <a:blip r:embed="rId129">
            <a:extLst>
              <a:ext uri="{96DAC541-7B7A-43D3-8B79-37D633B846F1}">
                <asvg:svgBlip xmlns:asvg="http://schemas.microsoft.com/office/drawing/2016/SVG/main" r:embed="rId130"/>
              </a:ext>
            </a:extLst>
          </a:blip>
          <a:stretch>
            <a:fillRect/>
          </a:stretch>
        </p:blipFill>
        <p:spPr>
          <a:xfrm>
            <a:off x="9046471" y="1656316"/>
            <a:ext cx="114796" cy="134870"/>
          </a:xfrm>
          <a:prstGeom prst="rect">
            <a:avLst/>
          </a:prstGeom>
        </p:spPr>
      </p:pic>
      <p:pic>
        <p:nvPicPr>
          <p:cNvPr id="90" name="Image 87" descr=" "/>
          <p:cNvPicPr>
            <a:picLocks noChangeAspect="1"/>
          </p:cNvPicPr>
          <p:nvPr/>
        </p:nvPicPr>
        <p:blipFill>
          <a:blip r:embed="rId131">
            <a:extLst>
              <a:ext uri="{96DAC541-7B7A-43D3-8B79-37D633B846F1}">
                <asvg:svgBlip xmlns:asvg="http://schemas.microsoft.com/office/drawing/2016/SVG/main" r:embed="rId132"/>
              </a:ext>
            </a:extLst>
          </a:blip>
          <a:stretch>
            <a:fillRect/>
          </a:stretch>
        </p:blipFill>
        <p:spPr>
          <a:xfrm>
            <a:off x="8861404" y="1656316"/>
            <a:ext cx="137914" cy="136631"/>
          </a:xfrm>
          <a:prstGeom prst="rect">
            <a:avLst/>
          </a:prstGeom>
        </p:spPr>
      </p:pic>
      <p:pic>
        <p:nvPicPr>
          <p:cNvPr id="91" name="Image 88" descr=" "/>
          <p:cNvPicPr>
            <a:picLocks noChangeAspect="1"/>
          </p:cNvPicPr>
          <p:nvPr/>
        </p:nvPicPr>
        <p:blipFill>
          <a:blip r:embed="rId133">
            <a:extLst>
              <a:ext uri="{96DAC541-7B7A-43D3-8B79-37D633B846F1}">
                <asvg:svgBlip xmlns:asvg="http://schemas.microsoft.com/office/drawing/2016/SVG/main" r:embed="rId134"/>
              </a:ext>
            </a:extLst>
          </a:blip>
          <a:stretch>
            <a:fillRect/>
          </a:stretch>
        </p:blipFill>
        <p:spPr>
          <a:xfrm>
            <a:off x="8714065" y="1655051"/>
            <a:ext cx="134118" cy="137400"/>
          </a:xfrm>
          <a:prstGeom prst="rect">
            <a:avLst/>
          </a:prstGeom>
        </p:spPr>
      </p:pic>
      <p:pic>
        <p:nvPicPr>
          <p:cNvPr id="92" name="Image 89" descr=" "/>
          <p:cNvPicPr>
            <a:picLocks noChangeAspect="1"/>
          </p:cNvPicPr>
          <p:nvPr/>
        </p:nvPicPr>
        <p:blipFill>
          <a:blip r:embed="rId135">
            <a:extLst>
              <a:ext uri="{96DAC541-7B7A-43D3-8B79-37D633B846F1}">
                <asvg:svgBlip xmlns:asvg="http://schemas.microsoft.com/office/drawing/2016/SVG/main" r:embed="rId136"/>
              </a:ext>
            </a:extLst>
          </a:blip>
          <a:stretch>
            <a:fillRect/>
          </a:stretch>
        </p:blipFill>
        <p:spPr>
          <a:xfrm>
            <a:off x="8584585" y="1656316"/>
            <a:ext cx="122931" cy="134597"/>
          </a:xfrm>
          <a:prstGeom prst="rect">
            <a:avLst/>
          </a:prstGeom>
        </p:spPr>
      </p:pic>
      <p:pic>
        <p:nvPicPr>
          <p:cNvPr id="93" name="Image 90" descr=" "/>
          <p:cNvPicPr>
            <a:picLocks noChangeAspect="1"/>
          </p:cNvPicPr>
          <p:nvPr/>
        </p:nvPicPr>
        <p:blipFill>
          <a:blip r:embed="rId137">
            <a:extLst>
              <a:ext uri="{96DAC541-7B7A-43D3-8B79-37D633B846F1}">
                <asvg:svgBlip xmlns:asvg="http://schemas.microsoft.com/office/drawing/2016/SVG/main" r:embed="rId138"/>
              </a:ext>
            </a:extLst>
          </a:blip>
          <a:stretch>
            <a:fillRect/>
          </a:stretch>
        </p:blipFill>
        <p:spPr>
          <a:xfrm>
            <a:off x="8446201" y="1655051"/>
            <a:ext cx="117102" cy="137400"/>
          </a:xfrm>
          <a:prstGeom prst="rect">
            <a:avLst/>
          </a:prstGeom>
        </p:spPr>
      </p:pic>
      <p:pic>
        <p:nvPicPr>
          <p:cNvPr id="94" name="Image 91" descr=" "/>
          <p:cNvPicPr>
            <a:picLocks noChangeAspect="1"/>
          </p:cNvPicPr>
          <p:nvPr/>
        </p:nvPicPr>
        <p:blipFill>
          <a:blip r:embed="rId139">
            <a:extLst>
              <a:ext uri="{96DAC541-7B7A-43D3-8B79-37D633B846F1}">
                <asvg:svgBlip xmlns:asvg="http://schemas.microsoft.com/office/drawing/2016/SVG/main" r:embed="rId140"/>
              </a:ext>
            </a:extLst>
          </a:blip>
          <a:stretch>
            <a:fillRect/>
          </a:stretch>
        </p:blipFill>
        <p:spPr>
          <a:xfrm>
            <a:off x="8283979" y="1655051"/>
            <a:ext cx="139451" cy="185143"/>
          </a:xfrm>
          <a:prstGeom prst="rect">
            <a:avLst/>
          </a:prstGeom>
        </p:spPr>
      </p:pic>
      <p:pic>
        <p:nvPicPr>
          <p:cNvPr id="95" name="Image 92" descr=" "/>
          <p:cNvPicPr>
            <a:picLocks noChangeAspect="1"/>
          </p:cNvPicPr>
          <p:nvPr/>
        </p:nvPicPr>
        <p:blipFill>
          <a:blip r:embed="rId141">
            <a:extLst>
              <a:ext uri="{96DAC541-7B7A-43D3-8B79-37D633B846F1}">
                <asvg:svgBlip xmlns:asvg="http://schemas.microsoft.com/office/drawing/2016/SVG/main" r:embed="rId142"/>
              </a:ext>
            </a:extLst>
          </a:blip>
          <a:stretch>
            <a:fillRect/>
          </a:stretch>
        </p:blipFill>
        <p:spPr>
          <a:xfrm>
            <a:off x="8107618" y="1656316"/>
            <a:ext cx="129033" cy="134597"/>
          </a:xfrm>
          <a:prstGeom prst="rect">
            <a:avLst/>
          </a:prstGeom>
        </p:spPr>
      </p:pic>
      <p:pic>
        <p:nvPicPr>
          <p:cNvPr id="96" name="Image 93" descr=" "/>
          <p:cNvPicPr>
            <a:picLocks noChangeAspect="1"/>
          </p:cNvPicPr>
          <p:nvPr/>
        </p:nvPicPr>
        <p:blipFill>
          <a:blip r:embed="rId143">
            <a:extLst>
              <a:ext uri="{96DAC541-7B7A-43D3-8B79-37D633B846F1}">
                <asvg:svgBlip xmlns:asvg="http://schemas.microsoft.com/office/drawing/2016/SVG/main" r:embed="rId144"/>
              </a:ext>
            </a:extLst>
          </a:blip>
          <a:stretch>
            <a:fillRect/>
          </a:stretch>
        </p:blipFill>
        <p:spPr>
          <a:xfrm>
            <a:off x="7931580" y="1593593"/>
            <a:ext cx="141212" cy="199354"/>
          </a:xfrm>
          <a:prstGeom prst="rect">
            <a:avLst/>
          </a:prstGeom>
        </p:spPr>
      </p:pic>
      <p:pic>
        <p:nvPicPr>
          <p:cNvPr id="97" name="Image 94" descr=" "/>
          <p:cNvPicPr>
            <a:picLocks noChangeAspect="1"/>
          </p:cNvPicPr>
          <p:nvPr/>
        </p:nvPicPr>
        <p:blipFill>
          <a:blip r:embed="rId145">
            <a:extLst>
              <a:ext uri="{96DAC541-7B7A-43D3-8B79-37D633B846F1}">
                <asvg:svgBlip xmlns:asvg="http://schemas.microsoft.com/office/drawing/2016/SVG/main" r:embed="rId146"/>
              </a:ext>
            </a:extLst>
          </a:blip>
          <a:stretch>
            <a:fillRect/>
          </a:stretch>
        </p:blipFill>
        <p:spPr>
          <a:xfrm>
            <a:off x="7784787" y="1654530"/>
            <a:ext cx="117598" cy="138169"/>
          </a:xfrm>
          <a:prstGeom prst="rect">
            <a:avLst/>
          </a:prstGeom>
        </p:spPr>
      </p:pic>
      <p:pic>
        <p:nvPicPr>
          <p:cNvPr id="98" name="Image 95" descr=" "/>
          <p:cNvPicPr>
            <a:picLocks noChangeAspect="1"/>
          </p:cNvPicPr>
          <p:nvPr/>
        </p:nvPicPr>
        <p:blipFill>
          <a:blip r:embed="rId147">
            <a:extLst>
              <a:ext uri="{96DAC541-7B7A-43D3-8B79-37D633B846F1}">
                <asvg:svgBlip xmlns:asvg="http://schemas.microsoft.com/office/drawing/2016/SVG/main" r:embed="rId148"/>
              </a:ext>
            </a:extLst>
          </a:blip>
          <a:stretch>
            <a:fillRect/>
          </a:stretch>
        </p:blipFill>
        <p:spPr>
          <a:xfrm>
            <a:off x="7627154" y="1656316"/>
            <a:ext cx="129033" cy="134597"/>
          </a:xfrm>
          <a:prstGeom prst="rect">
            <a:avLst/>
          </a:prstGeom>
        </p:spPr>
      </p:pic>
      <p:pic>
        <p:nvPicPr>
          <p:cNvPr id="99" name="Image 96" descr=" "/>
          <p:cNvPicPr>
            <a:picLocks noChangeAspect="1"/>
          </p:cNvPicPr>
          <p:nvPr/>
        </p:nvPicPr>
        <p:blipFill>
          <a:blip r:embed="rId149">
            <a:extLst>
              <a:ext uri="{96DAC541-7B7A-43D3-8B79-37D633B846F1}">
                <asvg:svgBlip xmlns:asvg="http://schemas.microsoft.com/office/drawing/2016/SVG/main" r:embed="rId150"/>
              </a:ext>
            </a:extLst>
          </a:blip>
          <a:stretch>
            <a:fillRect/>
          </a:stretch>
        </p:blipFill>
        <p:spPr>
          <a:xfrm>
            <a:off x="7387021" y="1655051"/>
            <a:ext cx="134118" cy="137400"/>
          </a:xfrm>
          <a:prstGeom prst="rect">
            <a:avLst/>
          </a:prstGeom>
        </p:spPr>
      </p:pic>
      <p:pic>
        <p:nvPicPr>
          <p:cNvPr id="100" name="Image 97" descr=" "/>
          <p:cNvPicPr>
            <a:picLocks noChangeAspect="1"/>
          </p:cNvPicPr>
          <p:nvPr/>
        </p:nvPicPr>
        <p:blipFill>
          <a:blip r:embed="rId151">
            <a:extLst>
              <a:ext uri="{96DAC541-7B7A-43D3-8B79-37D633B846F1}">
                <asvg:svgBlip xmlns:asvg="http://schemas.microsoft.com/office/drawing/2016/SVG/main" r:embed="rId152"/>
              </a:ext>
            </a:extLst>
          </a:blip>
          <a:stretch>
            <a:fillRect/>
          </a:stretch>
        </p:blipFill>
        <p:spPr>
          <a:xfrm>
            <a:off x="7226561" y="1656316"/>
            <a:ext cx="125486" cy="134597"/>
          </a:xfrm>
          <a:prstGeom prst="rect">
            <a:avLst/>
          </a:prstGeom>
        </p:spPr>
      </p:pic>
      <p:pic>
        <p:nvPicPr>
          <p:cNvPr id="101" name="Image 98" descr=" "/>
          <p:cNvPicPr>
            <a:picLocks noChangeAspect="1"/>
          </p:cNvPicPr>
          <p:nvPr/>
        </p:nvPicPr>
        <p:blipFill>
          <a:blip r:embed="rId153">
            <a:extLst>
              <a:ext uri="{96DAC541-7B7A-43D3-8B79-37D633B846F1}">
                <asvg:svgBlip xmlns:asvg="http://schemas.microsoft.com/office/drawing/2016/SVG/main" r:embed="rId154"/>
              </a:ext>
            </a:extLst>
          </a:blip>
          <a:stretch>
            <a:fillRect/>
          </a:stretch>
        </p:blipFill>
        <p:spPr>
          <a:xfrm>
            <a:off x="6997367" y="1655051"/>
            <a:ext cx="117102" cy="137400"/>
          </a:xfrm>
          <a:prstGeom prst="rect">
            <a:avLst/>
          </a:prstGeom>
        </p:spPr>
      </p:pic>
      <p:pic>
        <p:nvPicPr>
          <p:cNvPr id="102" name="Image 99" descr=" "/>
          <p:cNvPicPr>
            <a:picLocks noChangeAspect="1"/>
          </p:cNvPicPr>
          <p:nvPr/>
        </p:nvPicPr>
        <p:blipFill>
          <a:blip r:embed="rId155">
            <a:extLst>
              <a:ext uri="{96DAC541-7B7A-43D3-8B79-37D633B846F1}">
                <asvg:svgBlip xmlns:asvg="http://schemas.microsoft.com/office/drawing/2016/SVG/main" r:embed="rId156"/>
              </a:ext>
            </a:extLst>
          </a:blip>
          <a:stretch>
            <a:fillRect/>
          </a:stretch>
        </p:blipFill>
        <p:spPr>
          <a:xfrm>
            <a:off x="6871607" y="1757655"/>
            <a:ext cx="33536" cy="70858"/>
          </a:xfrm>
          <a:prstGeom prst="rect">
            <a:avLst/>
          </a:prstGeom>
        </p:spPr>
      </p:pic>
      <p:pic>
        <p:nvPicPr>
          <p:cNvPr id="103" name="Image 100" descr=" "/>
          <p:cNvPicPr>
            <a:picLocks noChangeAspect="1"/>
          </p:cNvPicPr>
          <p:nvPr/>
        </p:nvPicPr>
        <p:blipFill>
          <a:blip r:embed="rId157">
            <a:extLst>
              <a:ext uri="{96DAC541-7B7A-43D3-8B79-37D633B846F1}">
                <asvg:svgBlip xmlns:asvg="http://schemas.microsoft.com/office/drawing/2016/SVG/main" r:embed="rId158"/>
              </a:ext>
            </a:extLst>
          </a:blip>
          <a:stretch>
            <a:fillRect/>
          </a:stretch>
        </p:blipFill>
        <p:spPr>
          <a:xfrm>
            <a:off x="6724269" y="1656316"/>
            <a:ext cx="133101" cy="134597"/>
          </a:xfrm>
          <a:prstGeom prst="rect">
            <a:avLst/>
          </a:prstGeom>
        </p:spPr>
      </p:pic>
      <p:pic>
        <p:nvPicPr>
          <p:cNvPr id="104" name="Image 101" descr=" "/>
          <p:cNvPicPr>
            <a:picLocks noChangeAspect="1"/>
          </p:cNvPicPr>
          <p:nvPr/>
        </p:nvPicPr>
        <p:blipFill>
          <a:blip r:embed="rId159">
            <a:extLst>
              <a:ext uri="{96DAC541-7B7A-43D3-8B79-37D633B846F1}">
                <asvg:svgBlip xmlns:asvg="http://schemas.microsoft.com/office/drawing/2016/SVG/main" r:embed="rId160"/>
              </a:ext>
            </a:extLst>
          </a:blip>
          <a:stretch>
            <a:fillRect/>
          </a:stretch>
        </p:blipFill>
        <p:spPr>
          <a:xfrm>
            <a:off x="6577401" y="1655051"/>
            <a:ext cx="134118" cy="137400"/>
          </a:xfrm>
          <a:prstGeom prst="rect">
            <a:avLst/>
          </a:prstGeom>
        </p:spPr>
      </p:pic>
      <p:pic>
        <p:nvPicPr>
          <p:cNvPr id="105" name="Image 102" descr=" "/>
          <p:cNvPicPr>
            <a:picLocks noChangeAspect="1"/>
          </p:cNvPicPr>
          <p:nvPr/>
        </p:nvPicPr>
        <p:blipFill>
          <a:blip r:embed="rId161">
            <a:extLst>
              <a:ext uri="{96DAC541-7B7A-43D3-8B79-37D633B846F1}">
                <asvg:svgBlip xmlns:asvg="http://schemas.microsoft.com/office/drawing/2016/SVG/main" r:embed="rId162"/>
              </a:ext>
            </a:extLst>
          </a:blip>
          <a:stretch>
            <a:fillRect/>
          </a:stretch>
        </p:blipFill>
        <p:spPr>
          <a:xfrm>
            <a:off x="6434278" y="1655051"/>
            <a:ext cx="125983" cy="137400"/>
          </a:xfrm>
          <a:prstGeom prst="rect">
            <a:avLst/>
          </a:prstGeom>
        </p:spPr>
      </p:pic>
      <p:pic>
        <p:nvPicPr>
          <p:cNvPr id="106" name="Image 103" descr=" "/>
          <p:cNvPicPr>
            <a:picLocks noChangeAspect="1"/>
          </p:cNvPicPr>
          <p:nvPr/>
        </p:nvPicPr>
        <p:blipFill>
          <a:blip r:embed="rId163">
            <a:extLst>
              <a:ext uri="{96DAC541-7B7A-43D3-8B79-37D633B846F1}">
                <asvg:svgBlip xmlns:asvg="http://schemas.microsoft.com/office/drawing/2016/SVG/main" r:embed="rId164"/>
              </a:ext>
            </a:extLst>
          </a:blip>
          <a:stretch>
            <a:fillRect/>
          </a:stretch>
        </p:blipFill>
        <p:spPr>
          <a:xfrm>
            <a:off x="6290684" y="1656316"/>
            <a:ext cx="117847" cy="134597"/>
          </a:xfrm>
          <a:prstGeom prst="rect">
            <a:avLst/>
          </a:prstGeom>
        </p:spPr>
      </p:pic>
      <p:pic>
        <p:nvPicPr>
          <p:cNvPr id="107" name="Image 104" descr=" "/>
          <p:cNvPicPr>
            <a:picLocks noChangeAspect="1"/>
          </p:cNvPicPr>
          <p:nvPr/>
        </p:nvPicPr>
        <p:blipFill>
          <a:blip r:embed="rId165">
            <a:extLst>
              <a:ext uri="{96DAC541-7B7A-43D3-8B79-37D633B846F1}">
                <asvg:svgBlip xmlns:asvg="http://schemas.microsoft.com/office/drawing/2016/SVG/main" r:embed="rId166"/>
              </a:ext>
            </a:extLst>
          </a:blip>
          <a:stretch>
            <a:fillRect/>
          </a:stretch>
        </p:blipFill>
        <p:spPr>
          <a:xfrm>
            <a:off x="6055537" y="1656316"/>
            <a:ext cx="119384" cy="134597"/>
          </a:xfrm>
          <a:prstGeom prst="rect">
            <a:avLst/>
          </a:prstGeom>
        </p:spPr>
      </p:pic>
      <p:pic>
        <p:nvPicPr>
          <p:cNvPr id="108" name="Image 105" descr=" "/>
          <p:cNvPicPr>
            <a:picLocks noChangeAspect="1"/>
          </p:cNvPicPr>
          <p:nvPr/>
        </p:nvPicPr>
        <p:blipFill>
          <a:blip r:embed="rId167">
            <a:extLst>
              <a:ext uri="{96DAC541-7B7A-43D3-8B79-37D633B846F1}">
                <asvg:svgBlip xmlns:asvg="http://schemas.microsoft.com/office/drawing/2016/SVG/main" r:embed="rId168"/>
              </a:ext>
            </a:extLst>
          </a:blip>
          <a:stretch>
            <a:fillRect/>
          </a:stretch>
        </p:blipFill>
        <p:spPr>
          <a:xfrm>
            <a:off x="5881880" y="1656316"/>
            <a:ext cx="137914" cy="136631"/>
          </a:xfrm>
          <a:prstGeom prst="rect">
            <a:avLst/>
          </a:prstGeom>
        </p:spPr>
      </p:pic>
      <p:pic>
        <p:nvPicPr>
          <p:cNvPr id="109" name="Image 106" descr=" "/>
          <p:cNvPicPr>
            <a:picLocks noChangeAspect="1"/>
          </p:cNvPicPr>
          <p:nvPr/>
        </p:nvPicPr>
        <p:blipFill>
          <a:blip r:embed="rId169">
            <a:extLst>
              <a:ext uri="{96DAC541-7B7A-43D3-8B79-37D633B846F1}">
                <asvg:svgBlip xmlns:asvg="http://schemas.microsoft.com/office/drawing/2016/SVG/main" r:embed="rId170"/>
              </a:ext>
            </a:extLst>
          </a:blip>
          <a:stretch>
            <a:fillRect/>
          </a:stretch>
        </p:blipFill>
        <p:spPr>
          <a:xfrm>
            <a:off x="5713978" y="1656316"/>
            <a:ext cx="158501" cy="165847"/>
          </a:xfrm>
          <a:prstGeom prst="rect">
            <a:avLst/>
          </a:prstGeom>
        </p:spPr>
      </p:pic>
      <p:pic>
        <p:nvPicPr>
          <p:cNvPr id="110" name="Image 107" descr=" "/>
          <p:cNvPicPr>
            <a:picLocks noChangeAspect="1"/>
          </p:cNvPicPr>
          <p:nvPr/>
        </p:nvPicPr>
        <p:blipFill>
          <a:blip r:embed="rId171">
            <a:extLst>
              <a:ext uri="{96DAC541-7B7A-43D3-8B79-37D633B846F1}">
                <asvg:svgBlip xmlns:asvg="http://schemas.microsoft.com/office/drawing/2016/SVG/main" r:embed="rId172"/>
              </a:ext>
            </a:extLst>
          </a:blip>
          <a:stretch>
            <a:fillRect/>
          </a:stretch>
        </p:blipFill>
        <p:spPr>
          <a:xfrm>
            <a:off x="5490985" y="1656316"/>
            <a:ext cx="129033" cy="134597"/>
          </a:xfrm>
          <a:prstGeom prst="rect">
            <a:avLst/>
          </a:prstGeom>
        </p:spPr>
      </p:pic>
      <p:pic>
        <p:nvPicPr>
          <p:cNvPr id="111" name="Image 108" descr=" "/>
          <p:cNvPicPr>
            <a:picLocks noChangeAspect="1"/>
          </p:cNvPicPr>
          <p:nvPr/>
        </p:nvPicPr>
        <p:blipFill>
          <a:blip r:embed="rId173">
            <a:extLst>
              <a:ext uri="{96DAC541-7B7A-43D3-8B79-37D633B846F1}">
                <asvg:svgBlip xmlns:asvg="http://schemas.microsoft.com/office/drawing/2016/SVG/main" r:embed="rId174"/>
              </a:ext>
            </a:extLst>
          </a:blip>
          <a:stretch>
            <a:fillRect/>
          </a:stretch>
        </p:blipFill>
        <p:spPr>
          <a:xfrm>
            <a:off x="5339181" y="1656316"/>
            <a:ext cx="126231" cy="134597"/>
          </a:xfrm>
          <a:prstGeom prst="rect">
            <a:avLst/>
          </a:prstGeom>
        </p:spPr>
      </p:pic>
      <p:pic>
        <p:nvPicPr>
          <p:cNvPr id="112" name="Image 109" descr=" "/>
          <p:cNvPicPr>
            <a:picLocks noChangeAspect="1"/>
          </p:cNvPicPr>
          <p:nvPr/>
        </p:nvPicPr>
        <p:blipFill>
          <a:blip r:embed="rId175">
            <a:extLst>
              <a:ext uri="{96DAC541-7B7A-43D3-8B79-37D633B846F1}">
                <asvg:svgBlip xmlns:asvg="http://schemas.microsoft.com/office/drawing/2016/SVG/main" r:embed="rId176"/>
              </a:ext>
            </a:extLst>
          </a:blip>
          <a:stretch>
            <a:fillRect/>
          </a:stretch>
        </p:blipFill>
        <p:spPr>
          <a:xfrm>
            <a:off x="5162821" y="1656316"/>
            <a:ext cx="129033" cy="134597"/>
          </a:xfrm>
          <a:prstGeom prst="rect">
            <a:avLst/>
          </a:prstGeom>
        </p:spPr>
      </p:pic>
      <p:pic>
        <p:nvPicPr>
          <p:cNvPr id="113" name="Image 110" descr=" "/>
          <p:cNvPicPr>
            <a:picLocks noChangeAspect="1"/>
          </p:cNvPicPr>
          <p:nvPr/>
        </p:nvPicPr>
        <p:blipFill>
          <a:blip r:embed="rId177">
            <a:extLst>
              <a:ext uri="{96DAC541-7B7A-43D3-8B79-37D633B846F1}">
                <asvg:svgBlip xmlns:asvg="http://schemas.microsoft.com/office/drawing/2016/SVG/main" r:embed="rId178"/>
              </a:ext>
            </a:extLst>
          </a:blip>
          <a:stretch>
            <a:fillRect/>
          </a:stretch>
        </p:blipFill>
        <p:spPr>
          <a:xfrm>
            <a:off x="5014962" y="1656316"/>
            <a:ext cx="122931" cy="134597"/>
          </a:xfrm>
          <a:prstGeom prst="rect">
            <a:avLst/>
          </a:prstGeom>
        </p:spPr>
      </p:pic>
      <p:pic>
        <p:nvPicPr>
          <p:cNvPr id="114" name="Image 111" descr=" "/>
          <p:cNvPicPr>
            <a:picLocks noChangeAspect="1"/>
          </p:cNvPicPr>
          <p:nvPr/>
        </p:nvPicPr>
        <p:blipFill>
          <a:blip r:embed="rId179">
            <a:extLst>
              <a:ext uri="{96DAC541-7B7A-43D3-8B79-37D633B846F1}">
                <asvg:svgBlip xmlns:asvg="http://schemas.microsoft.com/office/drawing/2016/SVG/main" r:embed="rId180"/>
              </a:ext>
            </a:extLst>
          </a:blip>
          <a:stretch>
            <a:fillRect/>
          </a:stretch>
        </p:blipFill>
        <p:spPr>
          <a:xfrm>
            <a:off x="4887986" y="1656316"/>
            <a:ext cx="126231" cy="134597"/>
          </a:xfrm>
          <a:prstGeom prst="rect">
            <a:avLst/>
          </a:prstGeom>
        </p:spPr>
      </p:pic>
      <p:pic>
        <p:nvPicPr>
          <p:cNvPr id="115" name="Image 112" descr=" "/>
          <p:cNvPicPr>
            <a:picLocks noChangeAspect="1"/>
          </p:cNvPicPr>
          <p:nvPr/>
        </p:nvPicPr>
        <p:blipFill>
          <a:blip r:embed="rId181">
            <a:extLst>
              <a:ext uri="{96DAC541-7B7A-43D3-8B79-37D633B846F1}">
                <asvg:svgBlip xmlns:asvg="http://schemas.microsoft.com/office/drawing/2016/SVG/main" r:embed="rId182"/>
              </a:ext>
            </a:extLst>
          </a:blip>
          <a:stretch>
            <a:fillRect/>
          </a:stretch>
        </p:blipFill>
        <p:spPr>
          <a:xfrm>
            <a:off x="4727005" y="1655051"/>
            <a:ext cx="117102" cy="137400"/>
          </a:xfrm>
          <a:prstGeom prst="rect">
            <a:avLst/>
          </a:prstGeom>
        </p:spPr>
      </p:pic>
      <p:pic>
        <p:nvPicPr>
          <p:cNvPr id="116" name="Image 113" descr=" "/>
          <p:cNvPicPr>
            <a:picLocks noChangeAspect="1"/>
          </p:cNvPicPr>
          <p:nvPr/>
        </p:nvPicPr>
        <p:blipFill>
          <a:blip r:embed="rId183">
            <a:extLst>
              <a:ext uri="{96DAC541-7B7A-43D3-8B79-37D633B846F1}">
                <asvg:svgBlip xmlns:asvg="http://schemas.microsoft.com/office/drawing/2016/SVG/main" r:embed="rId184"/>
              </a:ext>
            </a:extLst>
          </a:blip>
          <a:stretch>
            <a:fillRect/>
          </a:stretch>
        </p:blipFill>
        <p:spPr>
          <a:xfrm>
            <a:off x="4564783" y="1655051"/>
            <a:ext cx="139451" cy="185143"/>
          </a:xfrm>
          <a:prstGeom prst="rect">
            <a:avLst/>
          </a:prstGeom>
        </p:spPr>
      </p:pic>
      <p:pic>
        <p:nvPicPr>
          <p:cNvPr id="117" name="Image 114" descr=" "/>
          <p:cNvPicPr>
            <a:picLocks noChangeAspect="1"/>
          </p:cNvPicPr>
          <p:nvPr/>
        </p:nvPicPr>
        <p:blipFill>
          <a:blip r:embed="rId185">
            <a:extLst>
              <a:ext uri="{96DAC541-7B7A-43D3-8B79-37D633B846F1}">
                <asvg:svgBlip xmlns:asvg="http://schemas.microsoft.com/office/drawing/2016/SVG/main" r:embed="rId186"/>
              </a:ext>
            </a:extLst>
          </a:blip>
          <a:stretch>
            <a:fillRect/>
          </a:stretch>
        </p:blipFill>
        <p:spPr>
          <a:xfrm>
            <a:off x="4392888" y="1656316"/>
            <a:ext cx="124717" cy="134597"/>
          </a:xfrm>
          <a:prstGeom prst="rect">
            <a:avLst/>
          </a:prstGeom>
        </p:spPr>
      </p:pic>
      <p:pic>
        <p:nvPicPr>
          <p:cNvPr id="118" name="Image 115" descr=" "/>
          <p:cNvPicPr>
            <a:picLocks noChangeAspect="1"/>
          </p:cNvPicPr>
          <p:nvPr/>
        </p:nvPicPr>
        <p:blipFill>
          <a:blip r:embed="rId187">
            <a:extLst>
              <a:ext uri="{96DAC541-7B7A-43D3-8B79-37D633B846F1}">
                <asvg:svgBlip xmlns:asvg="http://schemas.microsoft.com/office/drawing/2016/SVG/main" r:embed="rId188"/>
              </a:ext>
            </a:extLst>
          </a:blip>
          <a:stretch>
            <a:fillRect/>
          </a:stretch>
        </p:blipFill>
        <p:spPr>
          <a:xfrm>
            <a:off x="4148315" y="1603736"/>
            <a:ext cx="129033" cy="187177"/>
          </a:xfrm>
          <a:prstGeom prst="rect">
            <a:avLst/>
          </a:prstGeom>
        </p:spPr>
      </p:pic>
      <p:pic>
        <p:nvPicPr>
          <p:cNvPr id="119" name="Image 116" descr=" "/>
          <p:cNvPicPr>
            <a:picLocks noChangeAspect="1"/>
          </p:cNvPicPr>
          <p:nvPr/>
        </p:nvPicPr>
        <p:blipFill>
          <a:blip r:embed="rId189">
            <a:extLst>
              <a:ext uri="{96DAC541-7B7A-43D3-8B79-37D633B846F1}">
                <asvg:svgBlip xmlns:asvg="http://schemas.microsoft.com/office/drawing/2016/SVG/main" r:embed="rId190"/>
              </a:ext>
            </a:extLst>
          </a:blip>
          <a:stretch>
            <a:fillRect/>
          </a:stretch>
        </p:blipFill>
        <p:spPr>
          <a:xfrm>
            <a:off x="3973170" y="1655051"/>
            <a:ext cx="139947" cy="137400"/>
          </a:xfrm>
          <a:prstGeom prst="rect">
            <a:avLst/>
          </a:prstGeom>
        </p:spPr>
      </p:pic>
      <p:pic>
        <p:nvPicPr>
          <p:cNvPr id="120" name="Image 117" descr=" "/>
          <p:cNvPicPr>
            <a:picLocks noChangeAspect="1"/>
          </p:cNvPicPr>
          <p:nvPr/>
        </p:nvPicPr>
        <p:blipFill>
          <a:blip r:embed="rId191">
            <a:extLst>
              <a:ext uri="{96DAC541-7B7A-43D3-8B79-37D633B846F1}">
                <asvg:svgBlip xmlns:asvg="http://schemas.microsoft.com/office/drawing/2016/SVG/main" r:embed="rId192"/>
              </a:ext>
            </a:extLst>
          </a:blip>
          <a:stretch>
            <a:fillRect/>
          </a:stretch>
        </p:blipFill>
        <p:spPr>
          <a:xfrm>
            <a:off x="3782944" y="1656316"/>
            <a:ext cx="155202" cy="134597"/>
          </a:xfrm>
          <a:prstGeom prst="rect">
            <a:avLst/>
          </a:prstGeom>
        </p:spPr>
      </p:pic>
      <p:pic>
        <p:nvPicPr>
          <p:cNvPr id="121" name="Image 118" descr=" "/>
          <p:cNvPicPr>
            <a:picLocks noChangeAspect="1"/>
          </p:cNvPicPr>
          <p:nvPr/>
        </p:nvPicPr>
        <p:blipFill>
          <a:blip r:embed="rId193">
            <a:extLst>
              <a:ext uri="{96DAC541-7B7A-43D3-8B79-37D633B846F1}">
                <asvg:svgBlip xmlns:asvg="http://schemas.microsoft.com/office/drawing/2016/SVG/main" r:embed="rId194"/>
              </a:ext>
            </a:extLst>
          </a:blip>
          <a:stretch>
            <a:fillRect/>
          </a:stretch>
        </p:blipFill>
        <p:spPr>
          <a:xfrm>
            <a:off x="3611023" y="1655051"/>
            <a:ext cx="134118" cy="137400"/>
          </a:xfrm>
          <a:prstGeom prst="rect">
            <a:avLst/>
          </a:prstGeom>
        </p:spPr>
      </p:pic>
      <p:pic>
        <p:nvPicPr>
          <p:cNvPr id="122" name="Image 119" descr=" "/>
          <p:cNvPicPr>
            <a:picLocks noChangeAspect="1"/>
          </p:cNvPicPr>
          <p:nvPr/>
        </p:nvPicPr>
        <p:blipFill>
          <a:blip r:embed="rId195">
            <a:extLst>
              <a:ext uri="{96DAC541-7B7A-43D3-8B79-37D633B846F1}">
                <asvg:svgBlip xmlns:asvg="http://schemas.microsoft.com/office/drawing/2016/SVG/main" r:embed="rId196"/>
              </a:ext>
            </a:extLst>
          </a:blip>
          <a:stretch>
            <a:fillRect/>
          </a:stretch>
        </p:blipFill>
        <p:spPr>
          <a:xfrm>
            <a:off x="3462469" y="1655051"/>
            <a:ext cx="117102" cy="137400"/>
          </a:xfrm>
          <a:prstGeom prst="rect">
            <a:avLst/>
          </a:prstGeom>
        </p:spPr>
      </p:pic>
      <p:pic>
        <p:nvPicPr>
          <p:cNvPr id="123" name="Image 120" descr=" "/>
          <p:cNvPicPr>
            <a:picLocks noChangeAspect="1"/>
          </p:cNvPicPr>
          <p:nvPr/>
        </p:nvPicPr>
        <p:blipFill>
          <a:blip r:embed="rId197">
            <a:extLst>
              <a:ext uri="{96DAC541-7B7A-43D3-8B79-37D633B846F1}">
                <asvg:svgBlip xmlns:asvg="http://schemas.microsoft.com/office/drawing/2016/SVG/main" r:embed="rId198"/>
              </a:ext>
            </a:extLst>
          </a:blip>
          <a:stretch>
            <a:fillRect/>
          </a:stretch>
        </p:blipFill>
        <p:spPr>
          <a:xfrm>
            <a:off x="3317858" y="1656316"/>
            <a:ext cx="117847" cy="134597"/>
          </a:xfrm>
          <a:prstGeom prst="rect">
            <a:avLst/>
          </a:prstGeom>
        </p:spPr>
      </p:pic>
      <p:pic>
        <p:nvPicPr>
          <p:cNvPr id="124" name="Image 121" descr=" "/>
          <p:cNvPicPr>
            <a:picLocks noChangeAspect="1"/>
          </p:cNvPicPr>
          <p:nvPr/>
        </p:nvPicPr>
        <p:blipFill>
          <a:blip r:embed="rId171">
            <a:extLst>
              <a:ext uri="{96DAC541-7B7A-43D3-8B79-37D633B846F1}">
                <asvg:svgBlip xmlns:asvg="http://schemas.microsoft.com/office/drawing/2016/SVG/main" r:embed="rId199"/>
              </a:ext>
            </a:extLst>
          </a:blip>
          <a:stretch>
            <a:fillRect/>
          </a:stretch>
        </p:blipFill>
        <p:spPr>
          <a:xfrm>
            <a:off x="3141498" y="1656316"/>
            <a:ext cx="129033" cy="134597"/>
          </a:xfrm>
          <a:prstGeom prst="rect">
            <a:avLst/>
          </a:prstGeom>
        </p:spPr>
      </p:pic>
      <p:pic>
        <p:nvPicPr>
          <p:cNvPr id="125" name="Image 122" descr=" "/>
          <p:cNvPicPr>
            <a:picLocks noChangeAspect="1"/>
          </p:cNvPicPr>
          <p:nvPr/>
        </p:nvPicPr>
        <p:blipFill>
          <a:blip r:embed="rId200">
            <a:extLst>
              <a:ext uri="{96DAC541-7B7A-43D3-8B79-37D633B846F1}">
                <asvg:svgBlip xmlns:asvg="http://schemas.microsoft.com/office/drawing/2016/SVG/main" r:embed="rId201"/>
              </a:ext>
            </a:extLst>
          </a:blip>
          <a:stretch>
            <a:fillRect/>
          </a:stretch>
        </p:blipFill>
        <p:spPr>
          <a:xfrm>
            <a:off x="2973769" y="1656316"/>
            <a:ext cx="120401" cy="134597"/>
          </a:xfrm>
          <a:prstGeom prst="rect">
            <a:avLst/>
          </a:prstGeom>
        </p:spPr>
      </p:pic>
      <p:pic>
        <p:nvPicPr>
          <p:cNvPr id="126" name="Image 123" descr=" "/>
          <p:cNvPicPr>
            <a:picLocks noChangeAspect="1"/>
          </p:cNvPicPr>
          <p:nvPr/>
        </p:nvPicPr>
        <p:blipFill>
          <a:blip r:embed="rId202">
            <a:extLst>
              <a:ext uri="{96DAC541-7B7A-43D3-8B79-37D633B846F1}">
                <asvg:svgBlip xmlns:asvg="http://schemas.microsoft.com/office/drawing/2016/SVG/main" r:embed="rId203"/>
              </a:ext>
            </a:extLst>
          </a:blip>
          <a:stretch>
            <a:fillRect/>
          </a:stretch>
        </p:blipFill>
        <p:spPr>
          <a:xfrm>
            <a:off x="2825736" y="1655051"/>
            <a:ext cx="117102" cy="137400"/>
          </a:xfrm>
          <a:prstGeom prst="rect">
            <a:avLst/>
          </a:prstGeom>
        </p:spPr>
      </p:pic>
      <p:pic>
        <p:nvPicPr>
          <p:cNvPr id="127" name="Image 124" descr=" "/>
          <p:cNvPicPr>
            <a:picLocks noChangeAspect="1"/>
          </p:cNvPicPr>
          <p:nvPr/>
        </p:nvPicPr>
        <p:blipFill>
          <a:blip r:embed="rId204">
            <a:extLst>
              <a:ext uri="{96DAC541-7B7A-43D3-8B79-37D633B846F1}">
                <asvg:svgBlip xmlns:asvg="http://schemas.microsoft.com/office/drawing/2016/SVG/main" r:embed="rId205"/>
              </a:ext>
            </a:extLst>
          </a:blip>
          <a:stretch>
            <a:fillRect/>
          </a:stretch>
        </p:blipFill>
        <p:spPr>
          <a:xfrm>
            <a:off x="2652079" y="1656316"/>
            <a:ext cx="137914" cy="136631"/>
          </a:xfrm>
          <a:prstGeom prst="rect">
            <a:avLst/>
          </a:prstGeom>
        </p:spPr>
      </p:pic>
      <p:pic>
        <p:nvPicPr>
          <p:cNvPr id="128" name="Image 125" descr=" "/>
          <p:cNvPicPr>
            <a:picLocks noChangeAspect="1"/>
          </p:cNvPicPr>
          <p:nvPr/>
        </p:nvPicPr>
        <p:blipFill>
          <a:blip r:embed="rId206">
            <a:extLst>
              <a:ext uri="{96DAC541-7B7A-43D3-8B79-37D633B846F1}">
                <asvg:svgBlip xmlns:asvg="http://schemas.microsoft.com/office/drawing/2016/SVG/main" r:embed="rId207"/>
              </a:ext>
            </a:extLst>
          </a:blip>
          <a:stretch>
            <a:fillRect/>
          </a:stretch>
        </p:blipFill>
        <p:spPr>
          <a:xfrm>
            <a:off x="2502532" y="1656316"/>
            <a:ext cx="124717" cy="134597"/>
          </a:xfrm>
          <a:prstGeom prst="rect">
            <a:avLst/>
          </a:prstGeom>
        </p:spPr>
      </p:pic>
      <p:pic>
        <p:nvPicPr>
          <p:cNvPr id="129" name="Image 126" descr=" "/>
          <p:cNvPicPr>
            <a:picLocks noChangeAspect="1"/>
          </p:cNvPicPr>
          <p:nvPr/>
        </p:nvPicPr>
        <p:blipFill>
          <a:blip r:embed="rId208">
            <a:extLst>
              <a:ext uri="{96DAC541-7B7A-43D3-8B79-37D633B846F1}">
                <asvg:svgBlip xmlns:asvg="http://schemas.microsoft.com/office/drawing/2016/SVG/main" r:embed="rId209"/>
              </a:ext>
            </a:extLst>
          </a:blip>
          <a:stretch>
            <a:fillRect/>
          </a:stretch>
        </p:blipFill>
        <p:spPr>
          <a:xfrm>
            <a:off x="2327388" y="1655051"/>
            <a:ext cx="139947" cy="137400"/>
          </a:xfrm>
          <a:prstGeom prst="rect">
            <a:avLst/>
          </a:prstGeom>
        </p:spPr>
      </p:pic>
      <p:pic>
        <p:nvPicPr>
          <p:cNvPr id="130" name="Image 127" descr=" "/>
          <p:cNvPicPr>
            <a:picLocks noChangeAspect="1"/>
          </p:cNvPicPr>
          <p:nvPr/>
        </p:nvPicPr>
        <p:blipFill>
          <a:blip r:embed="rId210">
            <a:extLst>
              <a:ext uri="{96DAC541-7B7A-43D3-8B79-37D633B846F1}">
                <asvg:svgBlip xmlns:asvg="http://schemas.microsoft.com/office/drawing/2016/SVG/main" r:embed="rId211"/>
              </a:ext>
            </a:extLst>
          </a:blip>
          <a:stretch>
            <a:fillRect/>
          </a:stretch>
        </p:blipFill>
        <p:spPr>
          <a:xfrm>
            <a:off x="2099682" y="1655051"/>
            <a:ext cx="134118" cy="137400"/>
          </a:xfrm>
          <a:prstGeom prst="rect">
            <a:avLst/>
          </a:prstGeom>
        </p:spPr>
      </p:pic>
      <p:pic>
        <p:nvPicPr>
          <p:cNvPr id="131" name="Image 128" descr=" "/>
          <p:cNvPicPr>
            <a:picLocks noChangeAspect="1"/>
          </p:cNvPicPr>
          <p:nvPr/>
        </p:nvPicPr>
        <p:blipFill>
          <a:blip r:embed="rId212">
            <a:extLst>
              <a:ext uri="{96DAC541-7B7A-43D3-8B79-37D633B846F1}">
                <asvg:svgBlip xmlns:asvg="http://schemas.microsoft.com/office/drawing/2016/SVG/main" r:embed="rId213"/>
              </a:ext>
            </a:extLst>
          </a:blip>
          <a:stretch>
            <a:fillRect/>
          </a:stretch>
        </p:blipFill>
        <p:spPr>
          <a:xfrm>
            <a:off x="1935748" y="1656316"/>
            <a:ext cx="129033" cy="134597"/>
          </a:xfrm>
          <a:prstGeom prst="rect">
            <a:avLst/>
          </a:prstGeom>
        </p:spPr>
      </p:pic>
      <p:pic>
        <p:nvPicPr>
          <p:cNvPr id="132" name="Image 129" descr=" "/>
          <p:cNvPicPr>
            <a:picLocks noChangeAspect="1"/>
          </p:cNvPicPr>
          <p:nvPr/>
        </p:nvPicPr>
        <p:blipFill>
          <a:blip r:embed="rId214">
            <a:extLst>
              <a:ext uri="{96DAC541-7B7A-43D3-8B79-37D633B846F1}">
                <asvg:svgBlip xmlns:asvg="http://schemas.microsoft.com/office/drawing/2016/SVG/main" r:embed="rId215"/>
              </a:ext>
            </a:extLst>
          </a:blip>
          <a:stretch>
            <a:fillRect/>
          </a:stretch>
        </p:blipFill>
        <p:spPr>
          <a:xfrm>
            <a:off x="1762861" y="1656316"/>
            <a:ext cx="125486" cy="134597"/>
          </a:xfrm>
          <a:prstGeom prst="rect">
            <a:avLst/>
          </a:prstGeom>
        </p:spPr>
      </p:pic>
      <p:pic>
        <p:nvPicPr>
          <p:cNvPr id="133" name="Image 130" descr=" "/>
          <p:cNvPicPr>
            <a:picLocks noChangeAspect="1"/>
          </p:cNvPicPr>
          <p:nvPr/>
        </p:nvPicPr>
        <p:blipFill>
          <a:blip r:embed="rId216">
            <a:extLst>
              <a:ext uri="{96DAC541-7B7A-43D3-8B79-37D633B846F1}">
                <asvg:svgBlip xmlns:asvg="http://schemas.microsoft.com/office/drawing/2016/SVG/main" r:embed="rId217"/>
              </a:ext>
            </a:extLst>
          </a:blip>
          <a:stretch>
            <a:fillRect/>
          </a:stretch>
        </p:blipFill>
        <p:spPr>
          <a:xfrm>
            <a:off x="1590940" y="1655051"/>
            <a:ext cx="134118" cy="137400"/>
          </a:xfrm>
          <a:prstGeom prst="rect">
            <a:avLst/>
          </a:prstGeom>
        </p:spPr>
      </p:pic>
      <p:pic>
        <p:nvPicPr>
          <p:cNvPr id="134" name="Image 131" descr=" "/>
          <p:cNvPicPr>
            <a:picLocks noChangeAspect="1"/>
          </p:cNvPicPr>
          <p:nvPr/>
        </p:nvPicPr>
        <p:blipFill>
          <a:blip r:embed="rId218">
            <a:extLst>
              <a:ext uri="{96DAC541-7B7A-43D3-8B79-37D633B846F1}">
                <asvg:svgBlip xmlns:asvg="http://schemas.microsoft.com/office/drawing/2016/SVG/main" r:embed="rId219"/>
              </a:ext>
            </a:extLst>
          </a:blip>
          <a:stretch>
            <a:fillRect/>
          </a:stretch>
        </p:blipFill>
        <p:spPr>
          <a:xfrm>
            <a:off x="1413116" y="1656316"/>
            <a:ext cx="158501" cy="165847"/>
          </a:xfrm>
          <a:prstGeom prst="rect">
            <a:avLst/>
          </a:prstGeom>
        </p:spPr>
      </p:pic>
      <p:pic>
        <p:nvPicPr>
          <p:cNvPr id="135" name="Image 132" descr=" "/>
          <p:cNvPicPr>
            <a:picLocks noChangeAspect="1"/>
          </p:cNvPicPr>
          <p:nvPr/>
        </p:nvPicPr>
        <p:blipFill>
          <a:blip r:embed="rId220">
            <a:extLst>
              <a:ext uri="{96DAC541-7B7A-43D3-8B79-37D633B846F1}">
                <asvg:svgBlip xmlns:asvg="http://schemas.microsoft.com/office/drawing/2016/SVG/main" r:embed="rId221"/>
              </a:ext>
            </a:extLst>
          </a:blip>
          <a:stretch>
            <a:fillRect/>
          </a:stretch>
        </p:blipFill>
        <p:spPr>
          <a:xfrm>
            <a:off x="1265008" y="1655051"/>
            <a:ext cx="134118" cy="137400"/>
          </a:xfrm>
          <a:prstGeom prst="rect">
            <a:avLst/>
          </a:prstGeom>
        </p:spPr>
      </p:pic>
      <p:pic>
        <p:nvPicPr>
          <p:cNvPr id="136" name="Image 133" descr=" "/>
          <p:cNvPicPr>
            <a:picLocks noChangeAspect="1"/>
          </p:cNvPicPr>
          <p:nvPr/>
        </p:nvPicPr>
        <p:blipFill>
          <a:blip r:embed="rId222">
            <a:extLst>
              <a:ext uri="{96DAC541-7B7A-43D3-8B79-37D633B846F1}">
                <asvg:svgBlip xmlns:asvg="http://schemas.microsoft.com/office/drawing/2016/SVG/main" r:embed="rId223"/>
              </a:ext>
            </a:extLst>
          </a:blip>
          <a:stretch>
            <a:fillRect/>
          </a:stretch>
        </p:blipFill>
        <p:spPr>
          <a:xfrm>
            <a:off x="1121414" y="1656316"/>
            <a:ext cx="117847" cy="134597"/>
          </a:xfrm>
          <a:prstGeom prst="rect">
            <a:avLst/>
          </a:prstGeom>
        </p:spPr>
      </p:pic>
      <p:pic>
        <p:nvPicPr>
          <p:cNvPr id="137" name="Image 134" descr=" "/>
          <p:cNvPicPr>
            <a:picLocks noChangeAspect="1"/>
          </p:cNvPicPr>
          <p:nvPr/>
        </p:nvPicPr>
        <p:blipFill>
          <a:blip r:embed="rId224">
            <a:extLst>
              <a:ext uri="{96DAC541-7B7A-43D3-8B79-37D633B846F1}">
                <asvg:svgBlip xmlns:asvg="http://schemas.microsoft.com/office/drawing/2016/SVG/main" r:embed="rId225"/>
              </a:ext>
            </a:extLst>
          </a:blip>
          <a:stretch>
            <a:fillRect/>
          </a:stretch>
        </p:blipFill>
        <p:spPr>
          <a:xfrm>
            <a:off x="935728" y="1613136"/>
            <a:ext cx="147314" cy="177777"/>
          </a:xfrm>
          <a:prstGeom prst="rect">
            <a:avLst/>
          </a:prstGeom>
        </p:spPr>
      </p:pic>
      <p:sp>
        <p:nvSpPr>
          <p:cNvPr id="138" name="Shape 1"/>
          <p:cNvSpPr/>
          <p:nvPr/>
        </p:nvSpPr>
        <p:spPr>
          <a:xfrm>
            <a:off x="431798" y="1670279"/>
            <a:ext cx="317498" cy="317459"/>
          </a:xfrm>
          <a:prstGeom prst="ellipse">
            <a:avLst/>
          </a:prstGeom>
          <a:solidFill>
            <a:srgbClr val="EEC000">
              <a:alpha val="100000"/>
            </a:srgbClr>
          </a:solidFill>
          <a:ln/>
        </p:spPr>
      </p:sp>
      <p:pic>
        <p:nvPicPr>
          <p:cNvPr id="139" name="Image 135" descr=" "/>
          <p:cNvPicPr>
            <a:picLocks noChangeAspect="1"/>
          </p:cNvPicPr>
          <p:nvPr/>
        </p:nvPicPr>
        <p:blipFill>
          <a:blip r:embed="rId226">
            <a:extLst>
              <a:ext uri="{96DAC541-7B7A-43D3-8B79-37D633B846F1}">
                <asvg:svgBlip xmlns:asvg="http://schemas.microsoft.com/office/drawing/2016/SVG/main" r:embed="rId227"/>
              </a:ext>
            </a:extLst>
          </a:blip>
          <a:stretch>
            <a:fillRect/>
          </a:stretch>
        </p:blipFill>
        <p:spPr>
          <a:xfrm>
            <a:off x="6322410" y="2487810"/>
            <a:ext cx="34032" cy="34796"/>
          </a:xfrm>
          <a:prstGeom prst="rect">
            <a:avLst/>
          </a:prstGeom>
        </p:spPr>
      </p:pic>
      <p:pic>
        <p:nvPicPr>
          <p:cNvPr id="140" name="Image 136" descr=" "/>
          <p:cNvPicPr>
            <a:picLocks noChangeAspect="1"/>
          </p:cNvPicPr>
          <p:nvPr/>
        </p:nvPicPr>
        <p:blipFill>
          <a:blip r:embed="rId228">
            <a:extLst>
              <a:ext uri="{96DAC541-7B7A-43D3-8B79-37D633B846F1}">
                <asvg:svgBlip xmlns:asvg="http://schemas.microsoft.com/office/drawing/2016/SVG/main" r:embed="rId229"/>
              </a:ext>
            </a:extLst>
          </a:blip>
          <a:stretch>
            <a:fillRect/>
          </a:stretch>
        </p:blipFill>
        <p:spPr>
          <a:xfrm>
            <a:off x="6189978" y="2386471"/>
            <a:ext cx="114796" cy="134870"/>
          </a:xfrm>
          <a:prstGeom prst="rect">
            <a:avLst/>
          </a:prstGeom>
        </p:spPr>
      </p:pic>
      <p:pic>
        <p:nvPicPr>
          <p:cNvPr id="141" name="Image 137" descr=" "/>
          <p:cNvPicPr>
            <a:picLocks noChangeAspect="1"/>
          </p:cNvPicPr>
          <p:nvPr/>
        </p:nvPicPr>
        <p:blipFill>
          <a:blip r:embed="rId230">
            <a:extLst>
              <a:ext uri="{96DAC541-7B7A-43D3-8B79-37D633B846F1}">
                <asvg:svgBlip xmlns:asvg="http://schemas.microsoft.com/office/drawing/2016/SVG/main" r:embed="rId231"/>
              </a:ext>
            </a:extLst>
          </a:blip>
          <a:stretch>
            <a:fillRect/>
          </a:stretch>
        </p:blipFill>
        <p:spPr>
          <a:xfrm>
            <a:off x="6042119" y="2386471"/>
            <a:ext cx="122931" cy="134597"/>
          </a:xfrm>
          <a:prstGeom prst="rect">
            <a:avLst/>
          </a:prstGeom>
        </p:spPr>
      </p:pic>
      <p:pic>
        <p:nvPicPr>
          <p:cNvPr id="142" name="Image 138" descr=" "/>
          <p:cNvPicPr>
            <a:picLocks noChangeAspect="1"/>
          </p:cNvPicPr>
          <p:nvPr/>
        </p:nvPicPr>
        <p:blipFill>
          <a:blip r:embed="rId232">
            <a:extLst>
              <a:ext uri="{96DAC541-7B7A-43D3-8B79-37D633B846F1}">
                <asvg:svgBlip xmlns:asvg="http://schemas.microsoft.com/office/drawing/2016/SVG/main" r:embed="rId233"/>
              </a:ext>
            </a:extLst>
          </a:blip>
          <a:stretch>
            <a:fillRect/>
          </a:stretch>
        </p:blipFill>
        <p:spPr>
          <a:xfrm>
            <a:off x="5908917" y="2385206"/>
            <a:ext cx="125983" cy="137400"/>
          </a:xfrm>
          <a:prstGeom prst="rect">
            <a:avLst/>
          </a:prstGeom>
        </p:spPr>
      </p:pic>
      <p:pic>
        <p:nvPicPr>
          <p:cNvPr id="143" name="Image 139" descr=" "/>
          <p:cNvPicPr>
            <a:picLocks noChangeAspect="1"/>
          </p:cNvPicPr>
          <p:nvPr/>
        </p:nvPicPr>
        <p:blipFill>
          <a:blip r:embed="rId234">
            <a:extLst>
              <a:ext uri="{96DAC541-7B7A-43D3-8B79-37D633B846F1}">
                <asvg:svgBlip xmlns:asvg="http://schemas.microsoft.com/office/drawing/2016/SVG/main" r:embed="rId235"/>
              </a:ext>
            </a:extLst>
          </a:blip>
          <a:stretch>
            <a:fillRect/>
          </a:stretch>
        </p:blipFill>
        <p:spPr>
          <a:xfrm>
            <a:off x="5746200" y="2385206"/>
            <a:ext cx="139947" cy="137400"/>
          </a:xfrm>
          <a:prstGeom prst="rect">
            <a:avLst/>
          </a:prstGeom>
        </p:spPr>
      </p:pic>
      <p:pic>
        <p:nvPicPr>
          <p:cNvPr id="144" name="Image 140" descr=" "/>
          <p:cNvPicPr>
            <a:picLocks noChangeAspect="1"/>
          </p:cNvPicPr>
          <p:nvPr/>
        </p:nvPicPr>
        <p:blipFill>
          <a:blip r:embed="rId236">
            <a:extLst>
              <a:ext uri="{96DAC541-7B7A-43D3-8B79-37D633B846F1}">
                <asvg:svgBlip xmlns:asvg="http://schemas.microsoft.com/office/drawing/2016/SVG/main" r:embed="rId237"/>
              </a:ext>
            </a:extLst>
          </a:blip>
          <a:stretch>
            <a:fillRect/>
          </a:stretch>
        </p:blipFill>
        <p:spPr>
          <a:xfrm>
            <a:off x="5585739" y="2386471"/>
            <a:ext cx="125486" cy="134597"/>
          </a:xfrm>
          <a:prstGeom prst="rect">
            <a:avLst/>
          </a:prstGeom>
        </p:spPr>
      </p:pic>
      <p:pic>
        <p:nvPicPr>
          <p:cNvPr id="145" name="Image 141" descr=" "/>
          <p:cNvPicPr>
            <a:picLocks noChangeAspect="1"/>
          </p:cNvPicPr>
          <p:nvPr/>
        </p:nvPicPr>
        <p:blipFill>
          <a:blip r:embed="rId238">
            <a:extLst>
              <a:ext uri="{96DAC541-7B7A-43D3-8B79-37D633B846F1}">
                <asvg:svgBlip xmlns:asvg="http://schemas.microsoft.com/office/drawing/2016/SVG/main" r:embed="rId239"/>
              </a:ext>
            </a:extLst>
          </a:blip>
          <a:stretch>
            <a:fillRect/>
          </a:stretch>
        </p:blipFill>
        <p:spPr>
          <a:xfrm>
            <a:off x="5429718" y="2386471"/>
            <a:ext cx="117847" cy="134597"/>
          </a:xfrm>
          <a:prstGeom prst="rect">
            <a:avLst/>
          </a:prstGeom>
        </p:spPr>
      </p:pic>
      <p:pic>
        <p:nvPicPr>
          <p:cNvPr id="146" name="Image 142" descr=" "/>
          <p:cNvPicPr>
            <a:picLocks noChangeAspect="1"/>
          </p:cNvPicPr>
          <p:nvPr/>
        </p:nvPicPr>
        <p:blipFill>
          <a:blip r:embed="rId240">
            <a:extLst>
              <a:ext uri="{96DAC541-7B7A-43D3-8B79-37D633B846F1}">
                <asvg:svgBlip xmlns:asvg="http://schemas.microsoft.com/office/drawing/2016/SVG/main" r:embed="rId241"/>
              </a:ext>
            </a:extLst>
          </a:blip>
          <a:stretch>
            <a:fillRect/>
          </a:stretch>
        </p:blipFill>
        <p:spPr>
          <a:xfrm>
            <a:off x="5253358" y="2386471"/>
            <a:ext cx="129033" cy="134597"/>
          </a:xfrm>
          <a:prstGeom prst="rect">
            <a:avLst/>
          </a:prstGeom>
        </p:spPr>
      </p:pic>
      <p:pic>
        <p:nvPicPr>
          <p:cNvPr id="147" name="Image 143" descr=" "/>
          <p:cNvPicPr>
            <a:picLocks noChangeAspect="1"/>
          </p:cNvPicPr>
          <p:nvPr/>
        </p:nvPicPr>
        <p:blipFill>
          <a:blip r:embed="rId242">
            <a:extLst>
              <a:ext uri="{96DAC541-7B7A-43D3-8B79-37D633B846F1}">
                <asvg:svgBlip xmlns:asvg="http://schemas.microsoft.com/office/drawing/2016/SVG/main" r:embed="rId243"/>
              </a:ext>
            </a:extLst>
          </a:blip>
          <a:stretch>
            <a:fillRect/>
          </a:stretch>
        </p:blipFill>
        <p:spPr>
          <a:xfrm>
            <a:off x="5105498" y="2386471"/>
            <a:ext cx="122931" cy="134597"/>
          </a:xfrm>
          <a:prstGeom prst="rect">
            <a:avLst/>
          </a:prstGeom>
        </p:spPr>
      </p:pic>
      <p:pic>
        <p:nvPicPr>
          <p:cNvPr id="148" name="Image 144" descr=" "/>
          <p:cNvPicPr>
            <a:picLocks noChangeAspect="1"/>
          </p:cNvPicPr>
          <p:nvPr/>
        </p:nvPicPr>
        <p:blipFill>
          <a:blip r:embed="rId244">
            <a:extLst>
              <a:ext uri="{96DAC541-7B7A-43D3-8B79-37D633B846F1}">
                <asvg:svgBlip xmlns:asvg="http://schemas.microsoft.com/office/drawing/2016/SVG/main" r:embed="rId245"/>
              </a:ext>
            </a:extLst>
          </a:blip>
          <a:stretch>
            <a:fillRect/>
          </a:stretch>
        </p:blipFill>
        <p:spPr>
          <a:xfrm>
            <a:off x="4967113" y="2385206"/>
            <a:ext cx="117102" cy="137400"/>
          </a:xfrm>
          <a:prstGeom prst="rect">
            <a:avLst/>
          </a:prstGeom>
        </p:spPr>
      </p:pic>
      <p:pic>
        <p:nvPicPr>
          <p:cNvPr id="149" name="Image 145" descr=" "/>
          <p:cNvPicPr>
            <a:picLocks noChangeAspect="1"/>
          </p:cNvPicPr>
          <p:nvPr/>
        </p:nvPicPr>
        <p:blipFill>
          <a:blip r:embed="rId246">
            <a:extLst>
              <a:ext uri="{96DAC541-7B7A-43D3-8B79-37D633B846F1}">
                <asvg:svgBlip xmlns:asvg="http://schemas.microsoft.com/office/drawing/2016/SVG/main" r:embed="rId247"/>
              </a:ext>
            </a:extLst>
          </a:blip>
          <a:stretch>
            <a:fillRect/>
          </a:stretch>
        </p:blipFill>
        <p:spPr>
          <a:xfrm>
            <a:off x="4802163" y="2386471"/>
            <a:ext cx="129033" cy="134597"/>
          </a:xfrm>
          <a:prstGeom prst="rect">
            <a:avLst/>
          </a:prstGeom>
        </p:spPr>
      </p:pic>
      <p:pic>
        <p:nvPicPr>
          <p:cNvPr id="150" name="Image 146" descr=" "/>
          <p:cNvPicPr>
            <a:picLocks noChangeAspect="1"/>
          </p:cNvPicPr>
          <p:nvPr/>
        </p:nvPicPr>
        <p:blipFill>
          <a:blip r:embed="rId248">
            <a:extLst>
              <a:ext uri="{96DAC541-7B7A-43D3-8B79-37D633B846F1}">
                <asvg:svgBlip xmlns:asvg="http://schemas.microsoft.com/office/drawing/2016/SVG/main" r:embed="rId249"/>
              </a:ext>
            </a:extLst>
          </a:blip>
          <a:stretch>
            <a:fillRect/>
          </a:stretch>
        </p:blipFill>
        <p:spPr>
          <a:xfrm>
            <a:off x="4626794" y="2386471"/>
            <a:ext cx="143767" cy="166864"/>
          </a:xfrm>
          <a:prstGeom prst="rect">
            <a:avLst/>
          </a:prstGeom>
        </p:spPr>
      </p:pic>
      <p:pic>
        <p:nvPicPr>
          <p:cNvPr id="151" name="Image 147" descr=" "/>
          <p:cNvPicPr>
            <a:picLocks noChangeAspect="1"/>
          </p:cNvPicPr>
          <p:nvPr/>
        </p:nvPicPr>
        <p:blipFill>
          <a:blip r:embed="rId250">
            <a:extLst>
              <a:ext uri="{96DAC541-7B7A-43D3-8B79-37D633B846F1}">
                <asvg:svgBlip xmlns:asvg="http://schemas.microsoft.com/office/drawing/2016/SVG/main" r:embed="rId251"/>
              </a:ext>
            </a:extLst>
          </a:blip>
          <a:stretch>
            <a:fillRect/>
          </a:stretch>
        </p:blipFill>
        <p:spPr>
          <a:xfrm>
            <a:off x="4450434" y="2386471"/>
            <a:ext cx="129033" cy="134597"/>
          </a:xfrm>
          <a:prstGeom prst="rect">
            <a:avLst/>
          </a:prstGeom>
        </p:spPr>
      </p:pic>
      <p:pic>
        <p:nvPicPr>
          <p:cNvPr id="152" name="Image 148" descr=" "/>
          <p:cNvPicPr>
            <a:picLocks noChangeAspect="1"/>
          </p:cNvPicPr>
          <p:nvPr/>
        </p:nvPicPr>
        <p:blipFill>
          <a:blip r:embed="rId252">
            <a:extLst>
              <a:ext uri="{96DAC541-7B7A-43D3-8B79-37D633B846F1}">
                <asvg:svgBlip xmlns:asvg="http://schemas.microsoft.com/office/drawing/2016/SVG/main" r:embed="rId253"/>
              </a:ext>
            </a:extLst>
          </a:blip>
          <a:stretch>
            <a:fillRect/>
          </a:stretch>
        </p:blipFill>
        <p:spPr>
          <a:xfrm>
            <a:off x="4277547" y="2386471"/>
            <a:ext cx="125486" cy="134597"/>
          </a:xfrm>
          <a:prstGeom prst="rect">
            <a:avLst/>
          </a:prstGeom>
        </p:spPr>
      </p:pic>
      <p:pic>
        <p:nvPicPr>
          <p:cNvPr id="153" name="Image 149" descr=" "/>
          <p:cNvPicPr>
            <a:picLocks noChangeAspect="1"/>
          </p:cNvPicPr>
          <p:nvPr/>
        </p:nvPicPr>
        <p:blipFill>
          <a:blip r:embed="rId250">
            <a:extLst>
              <a:ext uri="{96DAC541-7B7A-43D3-8B79-37D633B846F1}">
                <asvg:svgBlip xmlns:asvg="http://schemas.microsoft.com/office/drawing/2016/SVG/main" r:embed="rId254"/>
              </a:ext>
            </a:extLst>
          </a:blip>
          <a:stretch>
            <a:fillRect/>
          </a:stretch>
        </p:blipFill>
        <p:spPr>
          <a:xfrm>
            <a:off x="4101186" y="2386471"/>
            <a:ext cx="129033" cy="134597"/>
          </a:xfrm>
          <a:prstGeom prst="rect">
            <a:avLst/>
          </a:prstGeom>
        </p:spPr>
      </p:pic>
      <p:pic>
        <p:nvPicPr>
          <p:cNvPr id="154" name="Image 150" descr=" "/>
          <p:cNvPicPr>
            <a:picLocks noChangeAspect="1"/>
          </p:cNvPicPr>
          <p:nvPr/>
        </p:nvPicPr>
        <p:blipFill>
          <a:blip r:embed="rId255">
            <a:extLst>
              <a:ext uri="{96DAC541-7B7A-43D3-8B79-37D633B846F1}">
                <asvg:svgBlip xmlns:asvg="http://schemas.microsoft.com/office/drawing/2016/SVG/main" r:embed="rId256"/>
              </a:ext>
            </a:extLst>
          </a:blip>
          <a:stretch>
            <a:fillRect/>
          </a:stretch>
        </p:blipFill>
        <p:spPr>
          <a:xfrm>
            <a:off x="3871992" y="2385206"/>
            <a:ext cx="117102" cy="137400"/>
          </a:xfrm>
          <a:prstGeom prst="rect">
            <a:avLst/>
          </a:prstGeom>
        </p:spPr>
      </p:pic>
      <p:pic>
        <p:nvPicPr>
          <p:cNvPr id="155" name="Image 151" descr=" "/>
          <p:cNvPicPr>
            <a:picLocks noChangeAspect="1"/>
          </p:cNvPicPr>
          <p:nvPr/>
        </p:nvPicPr>
        <p:blipFill>
          <a:blip r:embed="rId257">
            <a:extLst>
              <a:ext uri="{96DAC541-7B7A-43D3-8B79-37D633B846F1}">
                <asvg:svgBlip xmlns:asvg="http://schemas.microsoft.com/office/drawing/2016/SVG/main" r:embed="rId258"/>
              </a:ext>
            </a:extLst>
          </a:blip>
          <a:stretch>
            <a:fillRect/>
          </a:stretch>
        </p:blipFill>
        <p:spPr>
          <a:xfrm>
            <a:off x="3728746" y="2384685"/>
            <a:ext cx="117598" cy="138169"/>
          </a:xfrm>
          <a:prstGeom prst="rect">
            <a:avLst/>
          </a:prstGeom>
        </p:spPr>
      </p:pic>
      <p:pic>
        <p:nvPicPr>
          <p:cNvPr id="156" name="Image 152" descr=" "/>
          <p:cNvPicPr>
            <a:picLocks noChangeAspect="1"/>
          </p:cNvPicPr>
          <p:nvPr/>
        </p:nvPicPr>
        <p:blipFill>
          <a:blip r:embed="rId259">
            <a:extLst>
              <a:ext uri="{96DAC541-7B7A-43D3-8B79-37D633B846F1}">
                <asvg:svgBlip xmlns:asvg="http://schemas.microsoft.com/office/drawing/2016/SVG/main" r:embed="rId260"/>
              </a:ext>
            </a:extLst>
          </a:blip>
          <a:stretch>
            <a:fillRect/>
          </a:stretch>
        </p:blipFill>
        <p:spPr>
          <a:xfrm>
            <a:off x="3472142" y="2386471"/>
            <a:ext cx="157484" cy="134870"/>
          </a:xfrm>
          <a:prstGeom prst="rect">
            <a:avLst/>
          </a:prstGeom>
        </p:spPr>
      </p:pic>
      <p:pic>
        <p:nvPicPr>
          <p:cNvPr id="157" name="Image 153" descr=" "/>
          <p:cNvPicPr>
            <a:picLocks noChangeAspect="1"/>
          </p:cNvPicPr>
          <p:nvPr/>
        </p:nvPicPr>
        <p:blipFill>
          <a:blip r:embed="rId261">
            <a:extLst>
              <a:ext uri="{96DAC541-7B7A-43D3-8B79-37D633B846F1}">
                <asvg:svgBlip xmlns:asvg="http://schemas.microsoft.com/office/drawing/2016/SVG/main" r:embed="rId262"/>
              </a:ext>
            </a:extLst>
          </a:blip>
          <a:stretch>
            <a:fillRect/>
          </a:stretch>
        </p:blipFill>
        <p:spPr>
          <a:xfrm>
            <a:off x="3314608" y="2385206"/>
            <a:ext cx="125983" cy="137400"/>
          </a:xfrm>
          <a:prstGeom prst="rect">
            <a:avLst/>
          </a:prstGeom>
        </p:spPr>
      </p:pic>
      <p:pic>
        <p:nvPicPr>
          <p:cNvPr id="158" name="Image 154" descr=" "/>
          <p:cNvPicPr>
            <a:picLocks noChangeAspect="1"/>
          </p:cNvPicPr>
          <p:nvPr/>
        </p:nvPicPr>
        <p:blipFill>
          <a:blip r:embed="rId263">
            <a:extLst>
              <a:ext uri="{96DAC541-7B7A-43D3-8B79-37D633B846F1}">
                <asvg:svgBlip xmlns:asvg="http://schemas.microsoft.com/office/drawing/2016/SVG/main" r:embed="rId264"/>
              </a:ext>
            </a:extLst>
          </a:blip>
          <a:stretch>
            <a:fillRect/>
          </a:stretch>
        </p:blipFill>
        <p:spPr>
          <a:xfrm>
            <a:off x="3157968" y="2386471"/>
            <a:ext cx="147835" cy="185391"/>
          </a:xfrm>
          <a:prstGeom prst="rect">
            <a:avLst/>
          </a:prstGeom>
        </p:spPr>
      </p:pic>
      <p:pic>
        <p:nvPicPr>
          <p:cNvPr id="159" name="Image 155" descr=" "/>
          <p:cNvPicPr>
            <a:picLocks noChangeAspect="1"/>
          </p:cNvPicPr>
          <p:nvPr/>
        </p:nvPicPr>
        <p:blipFill>
          <a:blip r:embed="rId265">
            <a:extLst>
              <a:ext uri="{96DAC541-7B7A-43D3-8B79-37D633B846F1}">
                <asvg:svgBlip xmlns:asvg="http://schemas.microsoft.com/office/drawing/2016/SVG/main" r:embed="rId266"/>
              </a:ext>
            </a:extLst>
          </a:blip>
          <a:stretch>
            <a:fillRect/>
          </a:stretch>
        </p:blipFill>
        <p:spPr>
          <a:xfrm>
            <a:off x="3012762" y="2386471"/>
            <a:ext cx="125486" cy="134597"/>
          </a:xfrm>
          <a:prstGeom prst="rect">
            <a:avLst/>
          </a:prstGeom>
        </p:spPr>
      </p:pic>
      <p:pic>
        <p:nvPicPr>
          <p:cNvPr id="160" name="Image 156" descr=" "/>
          <p:cNvPicPr>
            <a:picLocks noChangeAspect="1"/>
          </p:cNvPicPr>
          <p:nvPr/>
        </p:nvPicPr>
        <p:blipFill>
          <a:blip r:embed="rId267">
            <a:extLst>
              <a:ext uri="{96DAC541-7B7A-43D3-8B79-37D633B846F1}">
                <asvg:svgBlip xmlns:asvg="http://schemas.microsoft.com/office/drawing/2016/SVG/main" r:embed="rId268"/>
              </a:ext>
            </a:extLst>
          </a:blip>
          <a:stretch>
            <a:fillRect/>
          </a:stretch>
        </p:blipFill>
        <p:spPr>
          <a:xfrm>
            <a:off x="2837617" y="2385206"/>
            <a:ext cx="139947" cy="137400"/>
          </a:xfrm>
          <a:prstGeom prst="rect">
            <a:avLst/>
          </a:prstGeom>
        </p:spPr>
      </p:pic>
      <p:pic>
        <p:nvPicPr>
          <p:cNvPr id="161" name="Image 157" descr=" "/>
          <p:cNvPicPr>
            <a:picLocks noChangeAspect="1"/>
          </p:cNvPicPr>
          <p:nvPr/>
        </p:nvPicPr>
        <p:blipFill>
          <a:blip r:embed="rId269">
            <a:extLst>
              <a:ext uri="{96DAC541-7B7A-43D3-8B79-37D633B846F1}">
                <asvg:svgBlip xmlns:asvg="http://schemas.microsoft.com/office/drawing/2016/SVG/main" r:embed="rId270"/>
              </a:ext>
            </a:extLst>
          </a:blip>
          <a:stretch>
            <a:fillRect/>
          </a:stretch>
        </p:blipFill>
        <p:spPr>
          <a:xfrm>
            <a:off x="2674006" y="2323748"/>
            <a:ext cx="141212" cy="199354"/>
          </a:xfrm>
          <a:prstGeom prst="rect">
            <a:avLst/>
          </a:prstGeom>
        </p:spPr>
      </p:pic>
      <p:pic>
        <p:nvPicPr>
          <p:cNvPr id="162" name="Image 158" descr=" "/>
          <p:cNvPicPr>
            <a:picLocks noChangeAspect="1"/>
          </p:cNvPicPr>
          <p:nvPr/>
        </p:nvPicPr>
        <p:blipFill>
          <a:blip r:embed="rId271">
            <a:extLst>
              <a:ext uri="{96DAC541-7B7A-43D3-8B79-37D633B846F1}">
                <asvg:svgBlip xmlns:asvg="http://schemas.microsoft.com/office/drawing/2016/SVG/main" r:embed="rId272"/>
              </a:ext>
            </a:extLst>
          </a:blip>
          <a:stretch>
            <a:fillRect/>
          </a:stretch>
        </p:blipFill>
        <p:spPr>
          <a:xfrm>
            <a:off x="2437296" y="2386471"/>
            <a:ext cx="129033" cy="134597"/>
          </a:xfrm>
          <a:prstGeom prst="rect">
            <a:avLst/>
          </a:prstGeom>
        </p:spPr>
      </p:pic>
      <p:pic>
        <p:nvPicPr>
          <p:cNvPr id="163" name="Image 159" descr=" "/>
          <p:cNvPicPr>
            <a:picLocks noChangeAspect="1"/>
          </p:cNvPicPr>
          <p:nvPr/>
        </p:nvPicPr>
        <p:blipFill>
          <a:blip r:embed="rId273">
            <a:extLst>
              <a:ext uri="{96DAC541-7B7A-43D3-8B79-37D633B846F1}">
                <asvg:svgBlip xmlns:asvg="http://schemas.microsoft.com/office/drawing/2016/SVG/main" r:embed="rId274"/>
              </a:ext>
            </a:extLst>
          </a:blip>
          <a:stretch>
            <a:fillRect/>
          </a:stretch>
        </p:blipFill>
        <p:spPr>
          <a:xfrm>
            <a:off x="2252230" y="2386471"/>
            <a:ext cx="137914" cy="136631"/>
          </a:xfrm>
          <a:prstGeom prst="rect">
            <a:avLst/>
          </a:prstGeom>
        </p:spPr>
      </p:pic>
      <p:pic>
        <p:nvPicPr>
          <p:cNvPr id="164" name="Image 160" descr=" "/>
          <p:cNvPicPr>
            <a:picLocks noChangeAspect="1"/>
          </p:cNvPicPr>
          <p:nvPr/>
        </p:nvPicPr>
        <p:blipFill>
          <a:blip r:embed="rId275">
            <a:extLst>
              <a:ext uri="{96DAC541-7B7A-43D3-8B79-37D633B846F1}">
                <asvg:svgBlip xmlns:asvg="http://schemas.microsoft.com/office/drawing/2016/SVG/main" r:embed="rId276"/>
              </a:ext>
            </a:extLst>
          </a:blip>
          <a:stretch>
            <a:fillRect/>
          </a:stretch>
        </p:blipFill>
        <p:spPr>
          <a:xfrm>
            <a:off x="2098218" y="2386471"/>
            <a:ext cx="129033" cy="134597"/>
          </a:xfrm>
          <a:prstGeom prst="rect">
            <a:avLst/>
          </a:prstGeom>
        </p:spPr>
      </p:pic>
      <p:pic>
        <p:nvPicPr>
          <p:cNvPr id="165" name="Image 161" descr=" "/>
          <p:cNvPicPr>
            <a:picLocks noChangeAspect="1"/>
          </p:cNvPicPr>
          <p:nvPr/>
        </p:nvPicPr>
        <p:blipFill>
          <a:blip r:embed="rId277">
            <a:extLst>
              <a:ext uri="{96DAC541-7B7A-43D3-8B79-37D633B846F1}">
                <asvg:svgBlip xmlns:asvg="http://schemas.microsoft.com/office/drawing/2016/SVG/main" r:embed="rId278"/>
              </a:ext>
            </a:extLst>
          </a:blip>
          <a:stretch>
            <a:fillRect/>
          </a:stretch>
        </p:blipFill>
        <p:spPr>
          <a:xfrm>
            <a:off x="1853645" y="2386471"/>
            <a:ext cx="129033" cy="134597"/>
          </a:xfrm>
          <a:prstGeom prst="rect">
            <a:avLst/>
          </a:prstGeom>
        </p:spPr>
      </p:pic>
      <p:pic>
        <p:nvPicPr>
          <p:cNvPr id="166" name="Image 162" descr=" "/>
          <p:cNvPicPr>
            <a:picLocks noChangeAspect="1"/>
          </p:cNvPicPr>
          <p:nvPr/>
        </p:nvPicPr>
        <p:blipFill>
          <a:blip r:embed="rId279">
            <a:extLst>
              <a:ext uri="{96DAC541-7B7A-43D3-8B79-37D633B846F1}">
                <asvg:svgBlip xmlns:asvg="http://schemas.microsoft.com/office/drawing/2016/SVG/main" r:embed="rId280"/>
              </a:ext>
            </a:extLst>
          </a:blip>
          <a:stretch>
            <a:fillRect/>
          </a:stretch>
        </p:blipFill>
        <p:spPr>
          <a:xfrm>
            <a:off x="1677284" y="2386471"/>
            <a:ext cx="129033" cy="134597"/>
          </a:xfrm>
          <a:prstGeom prst="rect">
            <a:avLst/>
          </a:prstGeom>
        </p:spPr>
      </p:pic>
      <p:pic>
        <p:nvPicPr>
          <p:cNvPr id="167" name="Image 163" descr=" "/>
          <p:cNvPicPr>
            <a:picLocks noChangeAspect="1"/>
          </p:cNvPicPr>
          <p:nvPr/>
        </p:nvPicPr>
        <p:blipFill>
          <a:blip r:embed="rId281">
            <a:extLst>
              <a:ext uri="{96DAC541-7B7A-43D3-8B79-37D633B846F1}">
                <asvg:svgBlip xmlns:asvg="http://schemas.microsoft.com/office/drawing/2016/SVG/main" r:embed="rId282"/>
              </a:ext>
            </a:extLst>
          </a:blip>
          <a:stretch>
            <a:fillRect/>
          </a:stretch>
        </p:blipFill>
        <p:spPr>
          <a:xfrm>
            <a:off x="1474632" y="2386471"/>
            <a:ext cx="155202" cy="134597"/>
          </a:xfrm>
          <a:prstGeom prst="rect">
            <a:avLst/>
          </a:prstGeom>
        </p:spPr>
      </p:pic>
      <p:pic>
        <p:nvPicPr>
          <p:cNvPr id="168" name="Image 164" descr=" "/>
          <p:cNvPicPr>
            <a:picLocks noChangeAspect="1"/>
          </p:cNvPicPr>
          <p:nvPr/>
        </p:nvPicPr>
        <p:blipFill>
          <a:blip r:embed="rId283">
            <a:extLst>
              <a:ext uri="{96DAC541-7B7A-43D3-8B79-37D633B846F1}">
                <asvg:svgBlip xmlns:asvg="http://schemas.microsoft.com/office/drawing/2016/SVG/main" r:embed="rId284"/>
              </a:ext>
            </a:extLst>
          </a:blip>
          <a:stretch>
            <a:fillRect/>
          </a:stretch>
        </p:blipFill>
        <p:spPr>
          <a:xfrm>
            <a:off x="1302711" y="2385206"/>
            <a:ext cx="134118" cy="137400"/>
          </a:xfrm>
          <a:prstGeom prst="rect">
            <a:avLst/>
          </a:prstGeom>
        </p:spPr>
      </p:pic>
      <p:pic>
        <p:nvPicPr>
          <p:cNvPr id="169" name="Image 165" descr=" "/>
          <p:cNvPicPr>
            <a:picLocks noChangeAspect="1"/>
          </p:cNvPicPr>
          <p:nvPr/>
        </p:nvPicPr>
        <p:blipFill>
          <a:blip r:embed="rId139">
            <a:extLst>
              <a:ext uri="{96DAC541-7B7A-43D3-8B79-37D633B846F1}">
                <asvg:svgBlip xmlns:asvg="http://schemas.microsoft.com/office/drawing/2016/SVG/main" r:embed="rId285"/>
              </a:ext>
            </a:extLst>
          </a:blip>
          <a:stretch>
            <a:fillRect/>
          </a:stretch>
        </p:blipFill>
        <p:spPr>
          <a:xfrm>
            <a:off x="1140266" y="2385206"/>
            <a:ext cx="139451" cy="185143"/>
          </a:xfrm>
          <a:prstGeom prst="rect">
            <a:avLst/>
          </a:prstGeom>
        </p:spPr>
      </p:pic>
      <p:pic>
        <p:nvPicPr>
          <p:cNvPr id="170" name="Image 166" descr=" "/>
          <p:cNvPicPr>
            <a:picLocks noChangeAspect="1"/>
          </p:cNvPicPr>
          <p:nvPr/>
        </p:nvPicPr>
        <p:blipFill>
          <a:blip r:embed="rId286">
            <a:extLst>
              <a:ext uri="{96DAC541-7B7A-43D3-8B79-37D633B846F1}">
                <asvg:svgBlip xmlns:asvg="http://schemas.microsoft.com/office/drawing/2016/SVG/main" r:embed="rId287"/>
              </a:ext>
            </a:extLst>
          </a:blip>
          <a:stretch>
            <a:fillRect/>
          </a:stretch>
        </p:blipFill>
        <p:spPr>
          <a:xfrm>
            <a:off x="935727" y="2343291"/>
            <a:ext cx="153168" cy="177777"/>
          </a:xfrm>
          <a:prstGeom prst="rect">
            <a:avLst/>
          </a:prstGeom>
        </p:spPr>
      </p:pic>
      <p:sp>
        <p:nvSpPr>
          <p:cNvPr id="171" name="Shape 2"/>
          <p:cNvSpPr/>
          <p:nvPr/>
        </p:nvSpPr>
        <p:spPr>
          <a:xfrm>
            <a:off x="431798" y="2273450"/>
            <a:ext cx="317498" cy="317459"/>
          </a:xfrm>
          <a:prstGeom prst="ellipse">
            <a:avLst/>
          </a:prstGeom>
          <a:solidFill>
            <a:srgbClr val="EEC000">
              <a:alpha val="100000"/>
            </a:srgbClr>
          </a:solidFill>
          <a:ln/>
        </p:spPr>
      </p:sp>
      <p:pic>
        <p:nvPicPr>
          <p:cNvPr id="172" name="Image 167" descr=" "/>
          <p:cNvPicPr>
            <a:picLocks noChangeAspect="1"/>
          </p:cNvPicPr>
          <p:nvPr/>
        </p:nvPicPr>
        <p:blipFill>
          <a:blip r:embed="rId288">
            <a:extLst>
              <a:ext uri="{96DAC541-7B7A-43D3-8B79-37D633B846F1}">
                <asvg:svgBlip xmlns:asvg="http://schemas.microsoft.com/office/drawing/2016/SVG/main" r:embed="rId289"/>
              </a:ext>
            </a:extLst>
          </a:blip>
          <a:stretch>
            <a:fillRect/>
          </a:stretch>
        </p:blipFill>
        <p:spPr>
          <a:xfrm>
            <a:off x="10614590" y="2995744"/>
            <a:ext cx="34032" cy="34796"/>
          </a:xfrm>
          <a:prstGeom prst="rect">
            <a:avLst/>
          </a:prstGeom>
        </p:spPr>
      </p:pic>
      <p:pic>
        <p:nvPicPr>
          <p:cNvPr id="173" name="Image 168" descr=" "/>
          <p:cNvPicPr>
            <a:picLocks noChangeAspect="1"/>
          </p:cNvPicPr>
          <p:nvPr/>
        </p:nvPicPr>
        <p:blipFill>
          <a:blip r:embed="rId290">
            <a:extLst>
              <a:ext uri="{96DAC541-7B7A-43D3-8B79-37D633B846F1}">
                <asvg:svgBlip xmlns:asvg="http://schemas.microsoft.com/office/drawing/2016/SVG/main" r:embed="rId291"/>
              </a:ext>
            </a:extLst>
          </a:blip>
          <a:stretch>
            <a:fillRect/>
          </a:stretch>
        </p:blipFill>
        <p:spPr>
          <a:xfrm>
            <a:off x="10525219" y="2840561"/>
            <a:ext cx="53603" cy="237722"/>
          </a:xfrm>
          <a:prstGeom prst="rect">
            <a:avLst/>
          </a:prstGeom>
        </p:spPr>
      </p:pic>
      <p:pic>
        <p:nvPicPr>
          <p:cNvPr id="174" name="Image 169" descr=" "/>
          <p:cNvPicPr>
            <a:picLocks noChangeAspect="1"/>
          </p:cNvPicPr>
          <p:nvPr/>
        </p:nvPicPr>
        <p:blipFill>
          <a:blip r:embed="rId292">
            <a:extLst>
              <a:ext uri="{96DAC541-7B7A-43D3-8B79-37D633B846F1}">
                <asvg:svgBlip xmlns:asvg="http://schemas.microsoft.com/office/drawing/2016/SVG/main" r:embed="rId293"/>
              </a:ext>
            </a:extLst>
          </a:blip>
          <a:stretch>
            <a:fillRect/>
          </a:stretch>
        </p:blipFill>
        <p:spPr>
          <a:xfrm>
            <a:off x="10379716" y="2893140"/>
            <a:ext cx="117102" cy="137400"/>
          </a:xfrm>
          <a:prstGeom prst="rect">
            <a:avLst/>
          </a:prstGeom>
        </p:spPr>
      </p:pic>
      <p:pic>
        <p:nvPicPr>
          <p:cNvPr id="175" name="Image 170" descr=" "/>
          <p:cNvPicPr>
            <a:picLocks noChangeAspect="1"/>
          </p:cNvPicPr>
          <p:nvPr/>
        </p:nvPicPr>
        <p:blipFill>
          <a:blip r:embed="rId294">
            <a:extLst>
              <a:ext uri="{96DAC541-7B7A-43D3-8B79-37D633B846F1}">
                <asvg:svgBlip xmlns:asvg="http://schemas.microsoft.com/office/drawing/2016/SVG/main" r:embed="rId295"/>
              </a:ext>
            </a:extLst>
          </a:blip>
          <a:stretch>
            <a:fillRect/>
          </a:stretch>
        </p:blipFill>
        <p:spPr>
          <a:xfrm>
            <a:off x="10243266" y="2894405"/>
            <a:ext cx="122931" cy="134597"/>
          </a:xfrm>
          <a:prstGeom prst="rect">
            <a:avLst/>
          </a:prstGeom>
        </p:spPr>
      </p:pic>
      <p:pic>
        <p:nvPicPr>
          <p:cNvPr id="176" name="Image 171" descr=" "/>
          <p:cNvPicPr>
            <a:picLocks noChangeAspect="1"/>
          </p:cNvPicPr>
          <p:nvPr/>
        </p:nvPicPr>
        <p:blipFill>
          <a:blip r:embed="rId296">
            <a:extLst>
              <a:ext uri="{96DAC541-7B7A-43D3-8B79-37D633B846F1}">
                <asvg:svgBlip xmlns:asvg="http://schemas.microsoft.com/office/drawing/2016/SVG/main" r:embed="rId297"/>
              </a:ext>
            </a:extLst>
          </a:blip>
          <a:stretch>
            <a:fillRect/>
          </a:stretch>
        </p:blipFill>
        <p:spPr>
          <a:xfrm>
            <a:off x="10110065" y="2893140"/>
            <a:ext cx="125983" cy="137400"/>
          </a:xfrm>
          <a:prstGeom prst="rect">
            <a:avLst/>
          </a:prstGeom>
        </p:spPr>
      </p:pic>
      <p:pic>
        <p:nvPicPr>
          <p:cNvPr id="177" name="Image 172" descr=" "/>
          <p:cNvPicPr>
            <a:picLocks noChangeAspect="1"/>
          </p:cNvPicPr>
          <p:nvPr/>
        </p:nvPicPr>
        <p:blipFill>
          <a:blip r:embed="rId298">
            <a:extLst>
              <a:ext uri="{96DAC541-7B7A-43D3-8B79-37D633B846F1}">
                <asvg:svgBlip xmlns:asvg="http://schemas.microsoft.com/office/drawing/2016/SVG/main" r:embed="rId299"/>
              </a:ext>
            </a:extLst>
          </a:blip>
          <a:stretch>
            <a:fillRect/>
          </a:stretch>
        </p:blipFill>
        <p:spPr>
          <a:xfrm>
            <a:off x="9950572" y="2893140"/>
            <a:ext cx="134118" cy="137400"/>
          </a:xfrm>
          <a:prstGeom prst="rect">
            <a:avLst/>
          </a:prstGeom>
        </p:spPr>
      </p:pic>
      <p:pic>
        <p:nvPicPr>
          <p:cNvPr id="178" name="Image 173" descr=" "/>
          <p:cNvPicPr>
            <a:picLocks noChangeAspect="1"/>
          </p:cNvPicPr>
          <p:nvPr/>
        </p:nvPicPr>
        <p:blipFill>
          <a:blip r:embed="rId300">
            <a:extLst>
              <a:ext uri="{96DAC541-7B7A-43D3-8B79-37D633B846F1}">
                <asvg:svgBlip xmlns:asvg="http://schemas.microsoft.com/office/drawing/2016/SVG/main" r:embed="rId301"/>
              </a:ext>
            </a:extLst>
          </a:blip>
          <a:stretch>
            <a:fillRect/>
          </a:stretch>
        </p:blipFill>
        <p:spPr>
          <a:xfrm>
            <a:off x="9760346" y="2894405"/>
            <a:ext cx="155202" cy="134597"/>
          </a:xfrm>
          <a:prstGeom prst="rect">
            <a:avLst/>
          </a:prstGeom>
        </p:spPr>
      </p:pic>
      <p:pic>
        <p:nvPicPr>
          <p:cNvPr id="179" name="Image 174" descr=" "/>
          <p:cNvPicPr>
            <a:picLocks noChangeAspect="1"/>
          </p:cNvPicPr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302"/>
              </a:ext>
            </a:extLst>
          </a:blip>
          <a:stretch>
            <a:fillRect/>
          </a:stretch>
        </p:blipFill>
        <p:spPr>
          <a:xfrm>
            <a:off x="9520213" y="2893140"/>
            <a:ext cx="134118" cy="137400"/>
          </a:xfrm>
          <a:prstGeom prst="rect">
            <a:avLst/>
          </a:prstGeom>
        </p:spPr>
      </p:pic>
      <p:pic>
        <p:nvPicPr>
          <p:cNvPr id="180" name="Image 175" descr=" "/>
          <p:cNvPicPr>
            <a:picLocks noChangeAspect="1"/>
          </p:cNvPicPr>
          <p:nvPr/>
        </p:nvPicPr>
        <p:blipFill>
          <a:blip r:embed="rId303">
            <a:extLst>
              <a:ext uri="{96DAC541-7B7A-43D3-8B79-37D633B846F1}">
                <asvg:svgBlip xmlns:asvg="http://schemas.microsoft.com/office/drawing/2016/SVG/main" r:embed="rId304"/>
              </a:ext>
            </a:extLst>
          </a:blip>
          <a:stretch>
            <a:fillRect/>
          </a:stretch>
        </p:blipFill>
        <p:spPr>
          <a:xfrm>
            <a:off x="9356280" y="2894405"/>
            <a:ext cx="129033" cy="134597"/>
          </a:xfrm>
          <a:prstGeom prst="rect">
            <a:avLst/>
          </a:prstGeom>
        </p:spPr>
      </p:pic>
      <p:pic>
        <p:nvPicPr>
          <p:cNvPr id="181" name="Image 176" descr=" "/>
          <p:cNvPicPr>
            <a:picLocks noChangeAspect="1"/>
          </p:cNvPicPr>
          <p:nvPr/>
        </p:nvPicPr>
        <p:blipFill>
          <a:blip r:embed="rId305">
            <a:extLst>
              <a:ext uri="{96DAC541-7B7A-43D3-8B79-37D633B846F1}">
                <asvg:svgBlip xmlns:asvg="http://schemas.microsoft.com/office/drawing/2016/SVG/main" r:embed="rId306"/>
              </a:ext>
            </a:extLst>
          </a:blip>
          <a:stretch>
            <a:fillRect/>
          </a:stretch>
        </p:blipFill>
        <p:spPr>
          <a:xfrm>
            <a:off x="9188551" y="2894405"/>
            <a:ext cx="120401" cy="134597"/>
          </a:xfrm>
          <a:prstGeom prst="rect">
            <a:avLst/>
          </a:prstGeom>
        </p:spPr>
      </p:pic>
      <p:pic>
        <p:nvPicPr>
          <p:cNvPr id="182" name="Image 177" descr=" "/>
          <p:cNvPicPr>
            <a:picLocks noChangeAspect="1"/>
          </p:cNvPicPr>
          <p:nvPr/>
        </p:nvPicPr>
        <p:blipFill>
          <a:blip r:embed="rId307">
            <a:extLst>
              <a:ext uri="{96DAC541-7B7A-43D3-8B79-37D633B846F1}">
                <asvg:svgBlip xmlns:asvg="http://schemas.microsoft.com/office/drawing/2016/SVG/main" r:embed="rId308"/>
              </a:ext>
            </a:extLst>
          </a:blip>
          <a:stretch>
            <a:fillRect/>
          </a:stretch>
        </p:blipFill>
        <p:spPr>
          <a:xfrm>
            <a:off x="9026355" y="2893140"/>
            <a:ext cx="139947" cy="137400"/>
          </a:xfrm>
          <a:prstGeom prst="rect">
            <a:avLst/>
          </a:prstGeom>
        </p:spPr>
      </p:pic>
      <p:pic>
        <p:nvPicPr>
          <p:cNvPr id="183" name="Image 178" descr=" "/>
          <p:cNvPicPr>
            <a:picLocks noChangeAspect="1"/>
          </p:cNvPicPr>
          <p:nvPr/>
        </p:nvPicPr>
        <p:blipFill>
          <a:blip r:embed="rId309">
            <a:extLst>
              <a:ext uri="{96DAC541-7B7A-43D3-8B79-37D633B846F1}">
                <asvg:svgBlip xmlns:asvg="http://schemas.microsoft.com/office/drawing/2016/SVG/main" r:embed="rId310"/>
              </a:ext>
            </a:extLst>
          </a:blip>
          <a:stretch>
            <a:fillRect/>
          </a:stretch>
        </p:blipFill>
        <p:spPr>
          <a:xfrm>
            <a:off x="8862744" y="2831682"/>
            <a:ext cx="141212" cy="199354"/>
          </a:xfrm>
          <a:prstGeom prst="rect">
            <a:avLst/>
          </a:prstGeom>
        </p:spPr>
      </p:pic>
      <p:pic>
        <p:nvPicPr>
          <p:cNvPr id="184" name="Image 179" descr=" "/>
          <p:cNvPicPr>
            <a:picLocks noChangeAspect="1"/>
          </p:cNvPicPr>
          <p:nvPr/>
        </p:nvPicPr>
        <p:blipFill>
          <a:blip r:embed="rId311">
            <a:extLst>
              <a:ext uri="{96DAC541-7B7A-43D3-8B79-37D633B846F1}">
                <asvg:svgBlip xmlns:asvg="http://schemas.microsoft.com/office/drawing/2016/SVG/main" r:embed="rId312"/>
              </a:ext>
            </a:extLst>
          </a:blip>
          <a:stretch>
            <a:fillRect/>
          </a:stretch>
        </p:blipFill>
        <p:spPr>
          <a:xfrm>
            <a:off x="8709625" y="2893140"/>
            <a:ext cx="117102" cy="137400"/>
          </a:xfrm>
          <a:prstGeom prst="rect">
            <a:avLst/>
          </a:prstGeom>
        </p:spPr>
      </p:pic>
      <p:pic>
        <p:nvPicPr>
          <p:cNvPr id="185" name="Image 180" descr=" "/>
          <p:cNvPicPr>
            <a:picLocks noChangeAspect="1"/>
          </p:cNvPicPr>
          <p:nvPr/>
        </p:nvPicPr>
        <p:blipFill>
          <a:blip r:embed="rId313">
            <a:extLst>
              <a:ext uri="{96DAC541-7B7A-43D3-8B79-37D633B846F1}">
                <asvg:svgBlip xmlns:asvg="http://schemas.microsoft.com/office/drawing/2016/SVG/main" r:embed="rId314"/>
              </a:ext>
            </a:extLst>
          </a:blip>
          <a:stretch>
            <a:fillRect/>
          </a:stretch>
        </p:blipFill>
        <p:spPr>
          <a:xfrm>
            <a:off x="8547403" y="2893140"/>
            <a:ext cx="139451" cy="185143"/>
          </a:xfrm>
          <a:prstGeom prst="rect">
            <a:avLst/>
          </a:prstGeom>
        </p:spPr>
      </p:pic>
      <p:pic>
        <p:nvPicPr>
          <p:cNvPr id="186" name="Image 181" descr=" "/>
          <p:cNvPicPr>
            <a:picLocks noChangeAspect="1"/>
          </p:cNvPicPr>
          <p:nvPr/>
        </p:nvPicPr>
        <p:blipFill>
          <a:blip r:embed="rId315">
            <a:extLst>
              <a:ext uri="{96DAC541-7B7A-43D3-8B79-37D633B846F1}">
                <asvg:svgBlip xmlns:asvg="http://schemas.microsoft.com/office/drawing/2016/SVG/main" r:embed="rId316"/>
              </a:ext>
            </a:extLst>
          </a:blip>
          <a:stretch>
            <a:fillRect/>
          </a:stretch>
        </p:blipFill>
        <p:spPr>
          <a:xfrm>
            <a:off x="8307270" y="2893140"/>
            <a:ext cx="134118" cy="137400"/>
          </a:xfrm>
          <a:prstGeom prst="rect">
            <a:avLst/>
          </a:prstGeom>
        </p:spPr>
      </p:pic>
      <p:pic>
        <p:nvPicPr>
          <p:cNvPr id="187" name="Image 182" descr=" "/>
          <p:cNvPicPr>
            <a:picLocks noChangeAspect="1"/>
          </p:cNvPicPr>
          <p:nvPr/>
        </p:nvPicPr>
        <p:blipFill>
          <a:blip r:embed="rId317">
            <a:extLst>
              <a:ext uri="{96DAC541-7B7A-43D3-8B79-37D633B846F1}">
                <asvg:svgBlip xmlns:asvg="http://schemas.microsoft.com/office/drawing/2016/SVG/main" r:embed="rId318"/>
              </a:ext>
            </a:extLst>
          </a:blip>
          <a:stretch>
            <a:fillRect/>
          </a:stretch>
        </p:blipFill>
        <p:spPr>
          <a:xfrm>
            <a:off x="8114812" y="2894405"/>
            <a:ext cx="157484" cy="134870"/>
          </a:xfrm>
          <a:prstGeom prst="rect">
            <a:avLst/>
          </a:prstGeom>
        </p:spPr>
      </p:pic>
      <p:pic>
        <p:nvPicPr>
          <p:cNvPr id="188" name="Image 183" descr=" "/>
          <p:cNvPicPr>
            <a:picLocks noChangeAspect="1"/>
          </p:cNvPicPr>
          <p:nvPr/>
        </p:nvPicPr>
        <p:blipFill>
          <a:blip r:embed="rId319">
            <a:extLst>
              <a:ext uri="{96DAC541-7B7A-43D3-8B79-37D633B846F1}">
                <asvg:svgBlip xmlns:asvg="http://schemas.microsoft.com/office/drawing/2016/SVG/main" r:embed="rId320"/>
              </a:ext>
            </a:extLst>
          </a:blip>
          <a:stretch>
            <a:fillRect/>
          </a:stretch>
        </p:blipFill>
        <p:spPr>
          <a:xfrm>
            <a:off x="7941924" y="2894405"/>
            <a:ext cx="125486" cy="134597"/>
          </a:xfrm>
          <a:prstGeom prst="rect">
            <a:avLst/>
          </a:prstGeom>
        </p:spPr>
      </p:pic>
      <p:pic>
        <p:nvPicPr>
          <p:cNvPr id="189" name="Image 184" descr=" "/>
          <p:cNvPicPr>
            <a:picLocks noChangeAspect="1"/>
          </p:cNvPicPr>
          <p:nvPr/>
        </p:nvPicPr>
        <p:blipFill>
          <a:blip r:embed="rId321">
            <a:extLst>
              <a:ext uri="{96DAC541-7B7A-43D3-8B79-37D633B846F1}">
                <asvg:svgBlip xmlns:asvg="http://schemas.microsoft.com/office/drawing/2016/SVG/main" r:embed="rId322"/>
              </a:ext>
            </a:extLst>
          </a:blip>
          <a:stretch>
            <a:fillRect/>
          </a:stretch>
        </p:blipFill>
        <p:spPr>
          <a:xfrm>
            <a:off x="7765886" y="2831682"/>
            <a:ext cx="141212" cy="199354"/>
          </a:xfrm>
          <a:prstGeom prst="rect">
            <a:avLst/>
          </a:prstGeom>
        </p:spPr>
      </p:pic>
      <p:pic>
        <p:nvPicPr>
          <p:cNvPr id="190" name="Image 185" descr=" "/>
          <p:cNvPicPr>
            <a:picLocks noChangeAspect="1"/>
          </p:cNvPicPr>
          <p:nvPr/>
        </p:nvPicPr>
        <p:blipFill>
          <a:blip r:embed="rId323">
            <a:extLst>
              <a:ext uri="{96DAC541-7B7A-43D3-8B79-37D633B846F1}">
                <asvg:svgBlip xmlns:asvg="http://schemas.microsoft.com/office/drawing/2016/SVG/main" r:embed="rId324"/>
              </a:ext>
            </a:extLst>
          </a:blip>
          <a:stretch>
            <a:fillRect/>
          </a:stretch>
        </p:blipFill>
        <p:spPr>
          <a:xfrm>
            <a:off x="7598604" y="2893140"/>
            <a:ext cx="139947" cy="137400"/>
          </a:xfrm>
          <a:prstGeom prst="rect">
            <a:avLst/>
          </a:prstGeom>
        </p:spPr>
      </p:pic>
      <p:pic>
        <p:nvPicPr>
          <p:cNvPr id="191" name="Image 186" descr=" "/>
          <p:cNvPicPr>
            <a:picLocks noChangeAspect="1"/>
          </p:cNvPicPr>
          <p:nvPr/>
        </p:nvPicPr>
        <p:blipFill>
          <a:blip r:embed="rId325">
            <a:extLst>
              <a:ext uri="{96DAC541-7B7A-43D3-8B79-37D633B846F1}">
                <asvg:svgBlip xmlns:asvg="http://schemas.microsoft.com/office/drawing/2016/SVG/main" r:embed="rId326"/>
              </a:ext>
            </a:extLst>
          </a:blip>
          <a:stretch>
            <a:fillRect/>
          </a:stretch>
        </p:blipFill>
        <p:spPr>
          <a:xfrm>
            <a:off x="7420780" y="2894405"/>
            <a:ext cx="158501" cy="165847"/>
          </a:xfrm>
          <a:prstGeom prst="rect">
            <a:avLst/>
          </a:prstGeom>
        </p:spPr>
      </p:pic>
      <p:pic>
        <p:nvPicPr>
          <p:cNvPr id="192" name="Image 187" descr=" "/>
          <p:cNvPicPr>
            <a:picLocks noChangeAspect="1"/>
          </p:cNvPicPr>
          <p:nvPr/>
        </p:nvPicPr>
        <p:blipFill>
          <a:blip r:embed="rId327">
            <a:extLst>
              <a:ext uri="{96DAC541-7B7A-43D3-8B79-37D633B846F1}">
                <asvg:svgBlip xmlns:asvg="http://schemas.microsoft.com/office/drawing/2016/SVG/main" r:embed="rId328"/>
              </a:ext>
            </a:extLst>
          </a:blip>
          <a:stretch>
            <a:fillRect/>
          </a:stretch>
        </p:blipFill>
        <p:spPr>
          <a:xfrm>
            <a:off x="7276765" y="2894405"/>
            <a:ext cx="147835" cy="185391"/>
          </a:xfrm>
          <a:prstGeom prst="rect">
            <a:avLst/>
          </a:prstGeom>
        </p:spPr>
      </p:pic>
      <p:pic>
        <p:nvPicPr>
          <p:cNvPr id="193" name="Image 188" descr=" "/>
          <p:cNvPicPr>
            <a:picLocks noChangeAspect="1"/>
          </p:cNvPicPr>
          <p:nvPr/>
        </p:nvPicPr>
        <p:blipFill>
          <a:blip r:embed="rId329">
            <a:extLst>
              <a:ext uri="{96DAC541-7B7A-43D3-8B79-37D633B846F1}">
                <asvg:svgBlip xmlns:asvg="http://schemas.microsoft.com/office/drawing/2016/SVG/main" r:embed="rId330"/>
              </a:ext>
            </a:extLst>
          </a:blip>
          <a:stretch>
            <a:fillRect/>
          </a:stretch>
        </p:blipFill>
        <p:spPr>
          <a:xfrm>
            <a:off x="7167277" y="2995743"/>
            <a:ext cx="33536" cy="70858"/>
          </a:xfrm>
          <a:prstGeom prst="rect">
            <a:avLst/>
          </a:prstGeom>
        </p:spPr>
      </p:pic>
      <p:pic>
        <p:nvPicPr>
          <p:cNvPr id="194" name="Image 189" descr=" "/>
          <p:cNvPicPr>
            <a:picLocks noChangeAspect="1"/>
          </p:cNvPicPr>
          <p:nvPr/>
        </p:nvPicPr>
        <p:blipFill>
          <a:blip r:embed="rId331">
            <a:extLst>
              <a:ext uri="{96DAC541-7B7A-43D3-8B79-37D633B846F1}">
                <asvg:svgBlip xmlns:asvg="http://schemas.microsoft.com/office/drawing/2016/SVG/main" r:embed="rId332"/>
              </a:ext>
            </a:extLst>
          </a:blip>
          <a:stretch>
            <a:fillRect/>
          </a:stretch>
        </p:blipFill>
        <p:spPr>
          <a:xfrm>
            <a:off x="7002327" y="2841825"/>
            <a:ext cx="129033" cy="187177"/>
          </a:xfrm>
          <a:prstGeom prst="rect">
            <a:avLst/>
          </a:prstGeom>
        </p:spPr>
      </p:pic>
      <p:pic>
        <p:nvPicPr>
          <p:cNvPr id="195" name="Image 190" descr=" "/>
          <p:cNvPicPr>
            <a:picLocks noChangeAspect="1"/>
          </p:cNvPicPr>
          <p:nvPr/>
        </p:nvPicPr>
        <p:blipFill>
          <a:blip r:embed="rId333">
            <a:extLst>
              <a:ext uri="{96DAC541-7B7A-43D3-8B79-37D633B846F1}">
                <asvg:svgBlip xmlns:asvg="http://schemas.microsoft.com/office/drawing/2016/SVG/main" r:embed="rId334"/>
              </a:ext>
            </a:extLst>
          </a:blip>
          <a:stretch>
            <a:fillRect/>
          </a:stretch>
        </p:blipFill>
        <p:spPr>
          <a:xfrm>
            <a:off x="6841346" y="2893140"/>
            <a:ext cx="117102" cy="137400"/>
          </a:xfrm>
          <a:prstGeom prst="rect">
            <a:avLst/>
          </a:prstGeom>
        </p:spPr>
      </p:pic>
      <p:pic>
        <p:nvPicPr>
          <p:cNvPr id="196" name="Image 191" descr=" "/>
          <p:cNvPicPr>
            <a:picLocks noChangeAspect="1"/>
          </p:cNvPicPr>
          <p:nvPr/>
        </p:nvPicPr>
        <p:blipFill>
          <a:blip r:embed="rId335">
            <a:extLst>
              <a:ext uri="{96DAC541-7B7A-43D3-8B79-37D633B846F1}">
                <asvg:svgBlip xmlns:asvg="http://schemas.microsoft.com/office/drawing/2016/SVG/main" r:embed="rId336"/>
              </a:ext>
            </a:extLst>
          </a:blip>
          <a:stretch>
            <a:fillRect/>
          </a:stretch>
        </p:blipFill>
        <p:spPr>
          <a:xfrm>
            <a:off x="6636906" y="2840561"/>
            <a:ext cx="182636" cy="237722"/>
          </a:xfrm>
          <a:prstGeom prst="rect">
            <a:avLst/>
          </a:prstGeom>
        </p:spPr>
      </p:pic>
      <p:pic>
        <p:nvPicPr>
          <p:cNvPr id="197" name="Image 192" descr=" "/>
          <p:cNvPicPr>
            <a:picLocks noChangeAspect="1"/>
          </p:cNvPicPr>
          <p:nvPr/>
        </p:nvPicPr>
        <p:blipFill>
          <a:blip r:embed="rId337">
            <a:extLst>
              <a:ext uri="{96DAC541-7B7A-43D3-8B79-37D633B846F1}">
                <asvg:svgBlip xmlns:asvg="http://schemas.microsoft.com/office/drawing/2016/SVG/main" r:embed="rId338"/>
              </a:ext>
            </a:extLst>
          </a:blip>
          <a:stretch>
            <a:fillRect/>
          </a:stretch>
        </p:blipFill>
        <p:spPr>
          <a:xfrm>
            <a:off x="6473246" y="2841825"/>
            <a:ext cx="129033" cy="187177"/>
          </a:xfrm>
          <a:prstGeom prst="rect">
            <a:avLst/>
          </a:prstGeom>
        </p:spPr>
      </p:pic>
      <p:pic>
        <p:nvPicPr>
          <p:cNvPr id="198" name="Image 193" descr=" "/>
          <p:cNvPicPr>
            <a:picLocks noChangeAspect="1"/>
          </p:cNvPicPr>
          <p:nvPr/>
        </p:nvPicPr>
        <p:blipFill>
          <a:blip r:embed="rId339">
            <a:extLst>
              <a:ext uri="{96DAC541-7B7A-43D3-8B79-37D633B846F1}">
                <asvg:svgBlip xmlns:asvg="http://schemas.microsoft.com/office/drawing/2016/SVG/main" r:embed="rId340"/>
              </a:ext>
            </a:extLst>
          </a:blip>
          <a:stretch>
            <a:fillRect/>
          </a:stretch>
        </p:blipFill>
        <p:spPr>
          <a:xfrm>
            <a:off x="6312265" y="2893140"/>
            <a:ext cx="117102" cy="137400"/>
          </a:xfrm>
          <a:prstGeom prst="rect">
            <a:avLst/>
          </a:prstGeom>
        </p:spPr>
      </p:pic>
      <p:pic>
        <p:nvPicPr>
          <p:cNvPr id="199" name="Image 194" descr=" "/>
          <p:cNvPicPr>
            <a:picLocks noChangeAspect="1"/>
          </p:cNvPicPr>
          <p:nvPr/>
        </p:nvPicPr>
        <p:blipFill>
          <a:blip r:embed="rId341">
            <a:extLst>
              <a:ext uri="{96DAC541-7B7A-43D3-8B79-37D633B846F1}">
                <asvg:svgBlip xmlns:asvg="http://schemas.microsoft.com/office/drawing/2016/SVG/main" r:embed="rId342"/>
              </a:ext>
            </a:extLst>
          </a:blip>
          <a:stretch>
            <a:fillRect/>
          </a:stretch>
        </p:blipFill>
        <p:spPr>
          <a:xfrm>
            <a:off x="6167653" y="2894405"/>
            <a:ext cx="117847" cy="134597"/>
          </a:xfrm>
          <a:prstGeom prst="rect">
            <a:avLst/>
          </a:prstGeom>
        </p:spPr>
      </p:pic>
      <p:pic>
        <p:nvPicPr>
          <p:cNvPr id="200" name="Image 195" descr=" "/>
          <p:cNvPicPr>
            <a:picLocks noChangeAspect="1"/>
          </p:cNvPicPr>
          <p:nvPr/>
        </p:nvPicPr>
        <p:blipFill>
          <a:blip r:embed="rId343">
            <a:extLst>
              <a:ext uri="{96DAC541-7B7A-43D3-8B79-37D633B846F1}">
                <asvg:svgBlip xmlns:asvg="http://schemas.microsoft.com/office/drawing/2016/SVG/main" r:embed="rId344"/>
              </a:ext>
            </a:extLst>
          </a:blip>
          <a:stretch>
            <a:fillRect/>
          </a:stretch>
        </p:blipFill>
        <p:spPr>
          <a:xfrm>
            <a:off x="6030484" y="2995743"/>
            <a:ext cx="33536" cy="70858"/>
          </a:xfrm>
          <a:prstGeom prst="rect">
            <a:avLst/>
          </a:prstGeom>
        </p:spPr>
      </p:pic>
      <p:pic>
        <p:nvPicPr>
          <p:cNvPr id="201" name="Image 196" descr=" "/>
          <p:cNvPicPr>
            <a:picLocks noChangeAspect="1"/>
          </p:cNvPicPr>
          <p:nvPr/>
        </p:nvPicPr>
        <p:blipFill>
          <a:blip r:embed="rId345">
            <a:extLst>
              <a:ext uri="{96DAC541-7B7A-43D3-8B79-37D633B846F1}">
                <asvg:svgBlip xmlns:asvg="http://schemas.microsoft.com/office/drawing/2016/SVG/main" r:embed="rId346"/>
              </a:ext>
            </a:extLst>
          </a:blip>
          <a:stretch>
            <a:fillRect/>
          </a:stretch>
        </p:blipFill>
        <p:spPr>
          <a:xfrm>
            <a:off x="5837009" y="2894405"/>
            <a:ext cx="157484" cy="134870"/>
          </a:xfrm>
          <a:prstGeom prst="rect">
            <a:avLst/>
          </a:prstGeom>
        </p:spPr>
      </p:pic>
      <p:pic>
        <p:nvPicPr>
          <p:cNvPr id="202" name="Image 197" descr=" "/>
          <p:cNvPicPr>
            <a:picLocks noChangeAspect="1"/>
          </p:cNvPicPr>
          <p:nvPr/>
        </p:nvPicPr>
        <p:blipFill>
          <a:blip r:embed="rId347">
            <a:extLst>
              <a:ext uri="{96DAC541-7B7A-43D3-8B79-37D633B846F1}">
                <asvg:svgBlip xmlns:asvg="http://schemas.microsoft.com/office/drawing/2016/SVG/main" r:embed="rId348"/>
              </a:ext>
            </a:extLst>
          </a:blip>
          <a:stretch>
            <a:fillRect/>
          </a:stretch>
        </p:blipFill>
        <p:spPr>
          <a:xfrm>
            <a:off x="5662137" y="2893140"/>
            <a:ext cx="139451" cy="185143"/>
          </a:xfrm>
          <a:prstGeom prst="rect">
            <a:avLst/>
          </a:prstGeom>
        </p:spPr>
      </p:pic>
      <p:pic>
        <p:nvPicPr>
          <p:cNvPr id="203" name="Image 198" descr=" "/>
          <p:cNvPicPr>
            <a:picLocks noChangeAspect="1"/>
          </p:cNvPicPr>
          <p:nvPr/>
        </p:nvPicPr>
        <p:blipFill>
          <a:blip r:embed="rId349">
            <a:extLst>
              <a:ext uri="{96DAC541-7B7A-43D3-8B79-37D633B846F1}">
                <asvg:svgBlip xmlns:asvg="http://schemas.microsoft.com/office/drawing/2016/SVG/main" r:embed="rId350"/>
              </a:ext>
            </a:extLst>
          </a:blip>
          <a:stretch>
            <a:fillRect/>
          </a:stretch>
        </p:blipFill>
        <p:spPr>
          <a:xfrm>
            <a:off x="5490217" y="2893140"/>
            <a:ext cx="134118" cy="137400"/>
          </a:xfrm>
          <a:prstGeom prst="rect">
            <a:avLst/>
          </a:prstGeom>
        </p:spPr>
      </p:pic>
      <p:pic>
        <p:nvPicPr>
          <p:cNvPr id="204" name="Image 199" descr=" "/>
          <p:cNvPicPr>
            <a:picLocks noChangeAspect="1"/>
          </p:cNvPicPr>
          <p:nvPr/>
        </p:nvPicPr>
        <p:blipFill>
          <a:blip r:embed="rId351">
            <a:extLst>
              <a:ext uri="{96DAC541-7B7A-43D3-8B79-37D633B846F1}">
                <asvg:svgBlip xmlns:asvg="http://schemas.microsoft.com/office/drawing/2016/SVG/main" r:embed="rId352"/>
              </a:ext>
            </a:extLst>
          </a:blip>
          <a:stretch>
            <a:fillRect/>
          </a:stretch>
        </p:blipFill>
        <p:spPr>
          <a:xfrm>
            <a:off x="5329756" y="2894405"/>
            <a:ext cx="125486" cy="134597"/>
          </a:xfrm>
          <a:prstGeom prst="rect">
            <a:avLst/>
          </a:prstGeom>
        </p:spPr>
      </p:pic>
      <p:pic>
        <p:nvPicPr>
          <p:cNvPr id="205" name="Image 200" descr=" "/>
          <p:cNvPicPr>
            <a:picLocks noChangeAspect="1"/>
          </p:cNvPicPr>
          <p:nvPr/>
        </p:nvPicPr>
        <p:blipFill>
          <a:blip r:embed="rId353">
            <a:extLst>
              <a:ext uri="{96DAC541-7B7A-43D3-8B79-37D633B846F1}">
                <asvg:svgBlip xmlns:asvg="http://schemas.microsoft.com/office/drawing/2016/SVG/main" r:embed="rId354"/>
              </a:ext>
            </a:extLst>
          </a:blip>
          <a:stretch>
            <a:fillRect/>
          </a:stretch>
        </p:blipFill>
        <p:spPr>
          <a:xfrm>
            <a:off x="5154611" y="2893140"/>
            <a:ext cx="139947" cy="137400"/>
          </a:xfrm>
          <a:prstGeom prst="rect">
            <a:avLst/>
          </a:prstGeom>
        </p:spPr>
      </p:pic>
      <p:pic>
        <p:nvPicPr>
          <p:cNvPr id="206" name="Image 201" descr=" "/>
          <p:cNvPicPr>
            <a:picLocks noChangeAspect="1"/>
          </p:cNvPicPr>
          <p:nvPr/>
        </p:nvPicPr>
        <p:blipFill>
          <a:blip r:embed="rId355">
            <a:extLst>
              <a:ext uri="{96DAC541-7B7A-43D3-8B79-37D633B846F1}">
                <asvg:svgBlip xmlns:asvg="http://schemas.microsoft.com/office/drawing/2016/SVG/main" r:embed="rId356"/>
              </a:ext>
            </a:extLst>
          </a:blip>
          <a:stretch>
            <a:fillRect/>
          </a:stretch>
        </p:blipFill>
        <p:spPr>
          <a:xfrm>
            <a:off x="4990678" y="2894405"/>
            <a:ext cx="129033" cy="134597"/>
          </a:xfrm>
          <a:prstGeom prst="rect">
            <a:avLst/>
          </a:prstGeom>
        </p:spPr>
      </p:pic>
      <p:pic>
        <p:nvPicPr>
          <p:cNvPr id="207" name="Image 202" descr=" "/>
          <p:cNvPicPr>
            <a:picLocks noChangeAspect="1"/>
          </p:cNvPicPr>
          <p:nvPr/>
        </p:nvPicPr>
        <p:blipFill>
          <a:blip r:embed="rId357">
            <a:extLst>
              <a:ext uri="{96DAC541-7B7A-43D3-8B79-37D633B846F1}">
                <asvg:svgBlip xmlns:asvg="http://schemas.microsoft.com/office/drawing/2016/SVG/main" r:embed="rId358"/>
              </a:ext>
            </a:extLst>
          </a:blip>
          <a:stretch>
            <a:fillRect/>
          </a:stretch>
        </p:blipFill>
        <p:spPr>
          <a:xfrm>
            <a:off x="4815309" y="2894405"/>
            <a:ext cx="143767" cy="166864"/>
          </a:xfrm>
          <a:prstGeom prst="rect">
            <a:avLst/>
          </a:prstGeom>
        </p:spPr>
      </p:pic>
      <p:pic>
        <p:nvPicPr>
          <p:cNvPr id="208" name="Image 203" descr=" "/>
          <p:cNvPicPr>
            <a:picLocks noChangeAspect="1"/>
          </p:cNvPicPr>
          <p:nvPr/>
        </p:nvPicPr>
        <p:blipFill>
          <a:blip r:embed="rId359">
            <a:extLst>
              <a:ext uri="{96DAC541-7B7A-43D3-8B79-37D633B846F1}">
                <asvg:svgBlip xmlns:asvg="http://schemas.microsoft.com/office/drawing/2016/SVG/main" r:embed="rId360"/>
              </a:ext>
            </a:extLst>
          </a:blip>
          <a:stretch>
            <a:fillRect/>
          </a:stretch>
        </p:blipFill>
        <p:spPr>
          <a:xfrm>
            <a:off x="4638949" y="2894405"/>
            <a:ext cx="129033" cy="134597"/>
          </a:xfrm>
          <a:prstGeom prst="rect">
            <a:avLst/>
          </a:prstGeom>
        </p:spPr>
      </p:pic>
      <p:pic>
        <p:nvPicPr>
          <p:cNvPr id="209" name="Image 204" descr=" "/>
          <p:cNvPicPr>
            <a:picLocks noChangeAspect="1"/>
          </p:cNvPicPr>
          <p:nvPr/>
        </p:nvPicPr>
        <p:blipFill>
          <a:blip r:embed="rId361">
            <a:extLst>
              <a:ext uri="{96DAC541-7B7A-43D3-8B79-37D633B846F1}">
                <asvg:svgBlip xmlns:asvg="http://schemas.microsoft.com/office/drawing/2016/SVG/main" r:embed="rId362"/>
              </a:ext>
            </a:extLst>
          </a:blip>
          <a:stretch>
            <a:fillRect/>
          </a:stretch>
        </p:blipFill>
        <p:spPr>
          <a:xfrm>
            <a:off x="4448698" y="2894405"/>
            <a:ext cx="158501" cy="165847"/>
          </a:xfrm>
          <a:prstGeom prst="rect">
            <a:avLst/>
          </a:prstGeom>
        </p:spPr>
      </p:pic>
      <p:pic>
        <p:nvPicPr>
          <p:cNvPr id="210" name="Image 205" descr=" "/>
          <p:cNvPicPr>
            <a:picLocks noChangeAspect="1"/>
          </p:cNvPicPr>
          <p:nvPr/>
        </p:nvPicPr>
        <p:blipFill>
          <a:blip r:embed="rId117">
            <a:extLst>
              <a:ext uri="{96DAC541-7B7A-43D3-8B79-37D633B846F1}">
                <asvg:svgBlip xmlns:asvg="http://schemas.microsoft.com/office/drawing/2016/SVG/main" r:embed="rId363"/>
              </a:ext>
            </a:extLst>
          </a:blip>
          <a:stretch>
            <a:fillRect/>
          </a:stretch>
        </p:blipFill>
        <p:spPr>
          <a:xfrm>
            <a:off x="4297391" y="2894405"/>
            <a:ext cx="125486" cy="134597"/>
          </a:xfrm>
          <a:prstGeom prst="rect">
            <a:avLst/>
          </a:prstGeom>
        </p:spPr>
      </p:pic>
      <p:pic>
        <p:nvPicPr>
          <p:cNvPr id="211" name="Image 206" descr=" "/>
          <p:cNvPicPr>
            <a:picLocks noChangeAspect="1"/>
          </p:cNvPicPr>
          <p:nvPr/>
        </p:nvPicPr>
        <p:blipFill>
          <a:blip r:embed="rId364">
            <a:extLst>
              <a:ext uri="{96DAC541-7B7A-43D3-8B79-37D633B846F1}">
                <asvg:svgBlip xmlns:asvg="http://schemas.microsoft.com/office/drawing/2016/SVG/main" r:embed="rId365"/>
              </a:ext>
            </a:extLst>
          </a:blip>
          <a:stretch>
            <a:fillRect/>
          </a:stretch>
        </p:blipFill>
        <p:spPr>
          <a:xfrm>
            <a:off x="4122245" y="2893140"/>
            <a:ext cx="139947" cy="137400"/>
          </a:xfrm>
          <a:prstGeom prst="rect">
            <a:avLst/>
          </a:prstGeom>
        </p:spPr>
      </p:pic>
      <p:pic>
        <p:nvPicPr>
          <p:cNvPr id="212" name="Image 207" descr=" "/>
          <p:cNvPicPr>
            <a:picLocks noChangeAspect="1"/>
          </p:cNvPicPr>
          <p:nvPr/>
        </p:nvPicPr>
        <p:blipFill>
          <a:blip r:embed="rId366">
            <a:extLst>
              <a:ext uri="{96DAC541-7B7A-43D3-8B79-37D633B846F1}">
                <asvg:svgBlip xmlns:asvg="http://schemas.microsoft.com/office/drawing/2016/SVG/main" r:embed="rId367"/>
              </a:ext>
            </a:extLst>
          </a:blip>
          <a:stretch>
            <a:fillRect/>
          </a:stretch>
        </p:blipFill>
        <p:spPr>
          <a:xfrm>
            <a:off x="3987333" y="2894405"/>
            <a:ext cx="126231" cy="134597"/>
          </a:xfrm>
          <a:prstGeom prst="rect">
            <a:avLst/>
          </a:prstGeom>
        </p:spPr>
      </p:pic>
      <p:pic>
        <p:nvPicPr>
          <p:cNvPr id="213" name="Image 208" descr=" "/>
          <p:cNvPicPr>
            <a:picLocks noChangeAspect="1"/>
          </p:cNvPicPr>
          <p:nvPr/>
        </p:nvPicPr>
        <p:blipFill>
          <a:blip r:embed="rId368">
            <a:extLst>
              <a:ext uri="{96DAC541-7B7A-43D3-8B79-37D633B846F1}">
                <asvg:svgBlip xmlns:asvg="http://schemas.microsoft.com/office/drawing/2016/SVG/main" r:embed="rId369"/>
              </a:ext>
            </a:extLst>
          </a:blip>
          <a:stretch>
            <a:fillRect/>
          </a:stretch>
        </p:blipFill>
        <p:spPr>
          <a:xfrm>
            <a:off x="3902278" y="2840561"/>
            <a:ext cx="53330" cy="237722"/>
          </a:xfrm>
          <a:prstGeom prst="rect">
            <a:avLst/>
          </a:prstGeom>
        </p:spPr>
      </p:pic>
      <p:pic>
        <p:nvPicPr>
          <p:cNvPr id="214" name="Image 209" descr=" "/>
          <p:cNvPicPr>
            <a:picLocks noChangeAspect="1"/>
          </p:cNvPicPr>
          <p:nvPr/>
        </p:nvPicPr>
        <p:blipFill>
          <a:blip r:embed="rId370">
            <a:extLst>
              <a:ext uri="{96DAC541-7B7A-43D3-8B79-37D633B846F1}">
                <asvg:svgBlip xmlns:asvg="http://schemas.microsoft.com/office/drawing/2016/SVG/main" r:embed="rId371"/>
              </a:ext>
            </a:extLst>
          </a:blip>
          <a:stretch>
            <a:fillRect/>
          </a:stretch>
        </p:blipFill>
        <p:spPr>
          <a:xfrm>
            <a:off x="3666610" y="2894405"/>
            <a:ext cx="119384" cy="134597"/>
          </a:xfrm>
          <a:prstGeom prst="rect">
            <a:avLst/>
          </a:prstGeom>
        </p:spPr>
      </p:pic>
      <p:pic>
        <p:nvPicPr>
          <p:cNvPr id="215" name="Image 210" descr=" "/>
          <p:cNvPicPr>
            <a:picLocks noChangeAspect="1"/>
          </p:cNvPicPr>
          <p:nvPr/>
        </p:nvPicPr>
        <p:blipFill>
          <a:blip r:embed="rId372">
            <a:extLst>
              <a:ext uri="{96DAC541-7B7A-43D3-8B79-37D633B846F1}">
                <asvg:svgBlip xmlns:asvg="http://schemas.microsoft.com/office/drawing/2016/SVG/main" r:embed="rId373"/>
              </a:ext>
            </a:extLst>
          </a:blip>
          <a:stretch>
            <a:fillRect/>
          </a:stretch>
        </p:blipFill>
        <p:spPr>
          <a:xfrm>
            <a:off x="3501660" y="2894405"/>
            <a:ext cx="129033" cy="134597"/>
          </a:xfrm>
          <a:prstGeom prst="rect">
            <a:avLst/>
          </a:prstGeom>
        </p:spPr>
      </p:pic>
      <p:pic>
        <p:nvPicPr>
          <p:cNvPr id="216" name="Image 211" descr=" "/>
          <p:cNvPicPr>
            <a:picLocks noChangeAspect="1"/>
          </p:cNvPicPr>
          <p:nvPr/>
        </p:nvPicPr>
        <p:blipFill>
          <a:blip r:embed="rId374">
            <a:extLst>
              <a:ext uri="{96DAC541-7B7A-43D3-8B79-37D633B846F1}">
                <asvg:svgBlip xmlns:asvg="http://schemas.microsoft.com/office/drawing/2016/SVG/main" r:embed="rId375"/>
              </a:ext>
            </a:extLst>
          </a:blip>
          <a:stretch>
            <a:fillRect/>
          </a:stretch>
        </p:blipFill>
        <p:spPr>
          <a:xfrm>
            <a:off x="3345639" y="2894405"/>
            <a:ext cx="117847" cy="134597"/>
          </a:xfrm>
          <a:prstGeom prst="rect">
            <a:avLst/>
          </a:prstGeom>
        </p:spPr>
      </p:pic>
      <p:pic>
        <p:nvPicPr>
          <p:cNvPr id="217" name="Image 212" descr=" "/>
          <p:cNvPicPr>
            <a:picLocks noChangeAspect="1"/>
          </p:cNvPicPr>
          <p:nvPr/>
        </p:nvPicPr>
        <p:blipFill>
          <a:blip r:embed="rId376">
            <a:extLst>
              <a:ext uri="{96DAC541-7B7A-43D3-8B79-37D633B846F1}">
                <asvg:svgBlip xmlns:asvg="http://schemas.microsoft.com/office/drawing/2016/SVG/main" r:embed="rId377"/>
              </a:ext>
            </a:extLst>
          </a:blip>
          <a:stretch>
            <a:fillRect/>
          </a:stretch>
        </p:blipFill>
        <p:spPr>
          <a:xfrm>
            <a:off x="3170494" y="2893140"/>
            <a:ext cx="139947" cy="137400"/>
          </a:xfrm>
          <a:prstGeom prst="rect">
            <a:avLst/>
          </a:prstGeom>
        </p:spPr>
      </p:pic>
      <p:pic>
        <p:nvPicPr>
          <p:cNvPr id="218" name="Image 213" descr=" "/>
          <p:cNvPicPr>
            <a:picLocks noChangeAspect="1"/>
          </p:cNvPicPr>
          <p:nvPr/>
        </p:nvPicPr>
        <p:blipFill>
          <a:blip r:embed="rId378">
            <a:extLst>
              <a:ext uri="{96DAC541-7B7A-43D3-8B79-37D633B846F1}">
                <asvg:svgBlip xmlns:asvg="http://schemas.microsoft.com/office/drawing/2016/SVG/main" r:embed="rId379"/>
              </a:ext>
            </a:extLst>
          </a:blip>
          <a:stretch>
            <a:fillRect/>
          </a:stretch>
        </p:blipFill>
        <p:spPr>
          <a:xfrm>
            <a:off x="2997854" y="2894405"/>
            <a:ext cx="137914" cy="136631"/>
          </a:xfrm>
          <a:prstGeom prst="rect">
            <a:avLst/>
          </a:prstGeom>
        </p:spPr>
      </p:pic>
      <p:pic>
        <p:nvPicPr>
          <p:cNvPr id="219" name="Image 214" descr=" "/>
          <p:cNvPicPr>
            <a:picLocks noChangeAspect="1"/>
          </p:cNvPicPr>
          <p:nvPr/>
        </p:nvPicPr>
        <p:blipFill>
          <a:blip r:embed="rId380">
            <a:extLst>
              <a:ext uri="{96DAC541-7B7A-43D3-8B79-37D633B846F1}">
                <asvg:svgBlip xmlns:asvg="http://schemas.microsoft.com/office/drawing/2016/SVG/main" r:embed="rId381"/>
              </a:ext>
            </a:extLst>
          </a:blip>
          <a:stretch>
            <a:fillRect/>
          </a:stretch>
        </p:blipFill>
        <p:spPr>
          <a:xfrm>
            <a:off x="2866638" y="2893140"/>
            <a:ext cx="125983" cy="137400"/>
          </a:xfrm>
          <a:prstGeom prst="rect">
            <a:avLst/>
          </a:prstGeom>
        </p:spPr>
      </p:pic>
      <p:pic>
        <p:nvPicPr>
          <p:cNvPr id="220" name="Image 215" descr=" "/>
          <p:cNvPicPr>
            <a:picLocks noChangeAspect="1"/>
          </p:cNvPicPr>
          <p:nvPr/>
        </p:nvPicPr>
        <p:blipFill>
          <a:blip r:embed="rId382">
            <a:extLst>
              <a:ext uri="{96DAC541-7B7A-43D3-8B79-37D633B846F1}">
                <asvg:svgBlip xmlns:asvg="http://schemas.microsoft.com/office/drawing/2016/SVG/main" r:embed="rId383"/>
              </a:ext>
            </a:extLst>
          </a:blip>
          <a:stretch>
            <a:fillRect/>
          </a:stretch>
        </p:blipFill>
        <p:spPr>
          <a:xfrm>
            <a:off x="2709998" y="2894405"/>
            <a:ext cx="147835" cy="185391"/>
          </a:xfrm>
          <a:prstGeom prst="rect">
            <a:avLst/>
          </a:prstGeom>
        </p:spPr>
      </p:pic>
      <p:pic>
        <p:nvPicPr>
          <p:cNvPr id="221" name="Image 216" descr=" "/>
          <p:cNvPicPr>
            <a:picLocks noChangeAspect="1"/>
          </p:cNvPicPr>
          <p:nvPr/>
        </p:nvPicPr>
        <p:blipFill>
          <a:blip r:embed="rId149">
            <a:extLst>
              <a:ext uri="{96DAC541-7B7A-43D3-8B79-37D633B846F1}">
                <asvg:svgBlip xmlns:asvg="http://schemas.microsoft.com/office/drawing/2016/SVG/main" r:embed="rId384"/>
              </a:ext>
            </a:extLst>
          </a:blip>
          <a:stretch>
            <a:fillRect/>
          </a:stretch>
        </p:blipFill>
        <p:spPr>
          <a:xfrm>
            <a:off x="2497547" y="2893140"/>
            <a:ext cx="134118" cy="137400"/>
          </a:xfrm>
          <a:prstGeom prst="rect">
            <a:avLst/>
          </a:prstGeom>
        </p:spPr>
      </p:pic>
      <p:pic>
        <p:nvPicPr>
          <p:cNvPr id="222" name="Image 217" descr=" "/>
          <p:cNvPicPr>
            <a:picLocks noChangeAspect="1"/>
          </p:cNvPicPr>
          <p:nvPr/>
        </p:nvPicPr>
        <p:blipFill>
          <a:blip r:embed="rId385">
            <a:extLst>
              <a:ext uri="{96DAC541-7B7A-43D3-8B79-37D633B846F1}">
                <asvg:svgBlip xmlns:asvg="http://schemas.microsoft.com/office/drawing/2016/SVG/main" r:embed="rId386"/>
              </a:ext>
            </a:extLst>
          </a:blip>
          <a:stretch>
            <a:fillRect/>
          </a:stretch>
        </p:blipFill>
        <p:spPr>
          <a:xfrm>
            <a:off x="2305088" y="2894405"/>
            <a:ext cx="157484" cy="134870"/>
          </a:xfrm>
          <a:prstGeom prst="rect">
            <a:avLst/>
          </a:prstGeom>
        </p:spPr>
      </p:pic>
      <p:pic>
        <p:nvPicPr>
          <p:cNvPr id="223" name="Image 218" descr=" "/>
          <p:cNvPicPr>
            <a:picLocks noChangeAspect="1"/>
          </p:cNvPicPr>
          <p:nvPr/>
        </p:nvPicPr>
        <p:blipFill>
          <a:blip r:embed="rId387">
            <a:extLst>
              <a:ext uri="{96DAC541-7B7A-43D3-8B79-37D633B846F1}">
                <asvg:svgBlip xmlns:asvg="http://schemas.microsoft.com/office/drawing/2016/SVG/main" r:embed="rId388"/>
              </a:ext>
            </a:extLst>
          </a:blip>
          <a:stretch>
            <a:fillRect/>
          </a:stretch>
        </p:blipFill>
        <p:spPr>
          <a:xfrm>
            <a:off x="2132200" y="2894405"/>
            <a:ext cx="125486" cy="134597"/>
          </a:xfrm>
          <a:prstGeom prst="rect">
            <a:avLst/>
          </a:prstGeom>
        </p:spPr>
      </p:pic>
      <p:pic>
        <p:nvPicPr>
          <p:cNvPr id="224" name="Image 219" descr=" "/>
          <p:cNvPicPr>
            <a:picLocks noChangeAspect="1"/>
          </p:cNvPicPr>
          <p:nvPr/>
        </p:nvPicPr>
        <p:blipFill>
          <a:blip r:embed="rId389">
            <a:extLst>
              <a:ext uri="{96DAC541-7B7A-43D3-8B79-37D633B846F1}">
                <asvg:svgBlip xmlns:asvg="http://schemas.microsoft.com/office/drawing/2016/SVG/main" r:embed="rId390"/>
              </a:ext>
            </a:extLst>
          </a:blip>
          <a:stretch>
            <a:fillRect/>
          </a:stretch>
        </p:blipFill>
        <p:spPr>
          <a:xfrm>
            <a:off x="1984340" y="2894405"/>
            <a:ext cx="122931" cy="134597"/>
          </a:xfrm>
          <a:prstGeom prst="rect">
            <a:avLst/>
          </a:prstGeom>
        </p:spPr>
      </p:pic>
      <p:pic>
        <p:nvPicPr>
          <p:cNvPr id="225" name="Image 220" descr=" "/>
          <p:cNvPicPr>
            <a:picLocks noChangeAspect="1"/>
          </p:cNvPicPr>
          <p:nvPr/>
        </p:nvPicPr>
        <p:blipFill>
          <a:blip r:embed="rId391">
            <a:extLst>
              <a:ext uri="{96DAC541-7B7A-43D3-8B79-37D633B846F1}">
                <asvg:svgBlip xmlns:asvg="http://schemas.microsoft.com/office/drawing/2016/SVG/main" r:embed="rId392"/>
              </a:ext>
            </a:extLst>
          </a:blip>
          <a:stretch>
            <a:fillRect/>
          </a:stretch>
        </p:blipFill>
        <p:spPr>
          <a:xfrm>
            <a:off x="1837026" y="2893140"/>
            <a:ext cx="139451" cy="185143"/>
          </a:xfrm>
          <a:prstGeom prst="rect">
            <a:avLst/>
          </a:prstGeom>
        </p:spPr>
      </p:pic>
      <p:pic>
        <p:nvPicPr>
          <p:cNvPr id="226" name="Image 221" descr=" "/>
          <p:cNvPicPr>
            <a:picLocks noChangeAspect="1"/>
          </p:cNvPicPr>
          <p:nvPr/>
        </p:nvPicPr>
        <p:blipFill>
          <a:blip r:embed="rId393">
            <a:extLst>
              <a:ext uri="{96DAC541-7B7A-43D3-8B79-37D633B846F1}">
                <asvg:svgBlip xmlns:asvg="http://schemas.microsoft.com/office/drawing/2016/SVG/main" r:embed="rId394"/>
              </a:ext>
            </a:extLst>
          </a:blip>
          <a:stretch>
            <a:fillRect/>
          </a:stretch>
        </p:blipFill>
        <p:spPr>
          <a:xfrm>
            <a:off x="1661881" y="2893140"/>
            <a:ext cx="139947" cy="137400"/>
          </a:xfrm>
          <a:prstGeom prst="rect">
            <a:avLst/>
          </a:prstGeom>
        </p:spPr>
      </p:pic>
      <p:pic>
        <p:nvPicPr>
          <p:cNvPr id="227" name="Image 222" descr=" "/>
          <p:cNvPicPr>
            <a:picLocks noChangeAspect="1"/>
          </p:cNvPicPr>
          <p:nvPr/>
        </p:nvPicPr>
        <p:blipFill>
          <a:blip r:embed="rId395">
            <a:extLst>
              <a:ext uri="{96DAC541-7B7A-43D3-8B79-37D633B846F1}">
                <asvg:svgBlip xmlns:asvg="http://schemas.microsoft.com/office/drawing/2016/SVG/main" r:embed="rId396"/>
              </a:ext>
            </a:extLst>
          </a:blip>
          <a:stretch>
            <a:fillRect/>
          </a:stretch>
        </p:blipFill>
        <p:spPr>
          <a:xfrm>
            <a:off x="1457219" y="2840561"/>
            <a:ext cx="182636" cy="237722"/>
          </a:xfrm>
          <a:prstGeom prst="rect">
            <a:avLst/>
          </a:prstGeom>
        </p:spPr>
      </p:pic>
      <p:pic>
        <p:nvPicPr>
          <p:cNvPr id="228" name="Image 223" descr=" "/>
          <p:cNvPicPr>
            <a:picLocks noChangeAspect="1"/>
          </p:cNvPicPr>
          <p:nvPr/>
        </p:nvPicPr>
        <p:blipFill>
          <a:blip r:embed="rId397">
            <a:extLst>
              <a:ext uri="{96DAC541-7B7A-43D3-8B79-37D633B846F1}">
                <asvg:svgBlip xmlns:asvg="http://schemas.microsoft.com/office/drawing/2016/SVG/main" r:embed="rId398"/>
              </a:ext>
            </a:extLst>
          </a:blip>
          <a:stretch>
            <a:fillRect/>
          </a:stretch>
        </p:blipFill>
        <p:spPr>
          <a:xfrm>
            <a:off x="1267266" y="2894405"/>
            <a:ext cx="155202" cy="134597"/>
          </a:xfrm>
          <a:prstGeom prst="rect">
            <a:avLst/>
          </a:prstGeom>
        </p:spPr>
      </p:pic>
      <p:pic>
        <p:nvPicPr>
          <p:cNvPr id="229" name="Image 224" descr=" "/>
          <p:cNvPicPr>
            <a:picLocks noChangeAspect="1"/>
          </p:cNvPicPr>
          <p:nvPr/>
        </p:nvPicPr>
        <p:blipFill>
          <a:blip r:embed="rId399">
            <a:extLst>
              <a:ext uri="{96DAC541-7B7A-43D3-8B79-37D633B846F1}">
                <asvg:svgBlip xmlns:asvg="http://schemas.microsoft.com/office/drawing/2016/SVG/main" r:embed="rId400"/>
              </a:ext>
            </a:extLst>
          </a:blip>
          <a:stretch>
            <a:fillRect/>
          </a:stretch>
        </p:blipFill>
        <p:spPr>
          <a:xfrm>
            <a:off x="1092120" y="2893140"/>
            <a:ext cx="139947" cy="137400"/>
          </a:xfrm>
          <a:prstGeom prst="rect">
            <a:avLst/>
          </a:prstGeom>
        </p:spPr>
      </p:pic>
      <p:pic>
        <p:nvPicPr>
          <p:cNvPr id="230" name="Image 225" descr=" "/>
          <p:cNvPicPr>
            <a:picLocks noChangeAspect="1"/>
          </p:cNvPicPr>
          <p:nvPr/>
        </p:nvPicPr>
        <p:blipFill>
          <a:blip r:embed="rId401">
            <a:extLst>
              <a:ext uri="{96DAC541-7B7A-43D3-8B79-37D633B846F1}">
                <asvg:svgBlip xmlns:asvg="http://schemas.microsoft.com/office/drawing/2016/SVG/main" r:embed="rId402"/>
              </a:ext>
            </a:extLst>
          </a:blip>
          <a:stretch>
            <a:fillRect/>
          </a:stretch>
        </p:blipFill>
        <p:spPr>
          <a:xfrm>
            <a:off x="935728" y="2851225"/>
            <a:ext cx="148579" cy="177777"/>
          </a:xfrm>
          <a:prstGeom prst="rect">
            <a:avLst/>
          </a:prstGeom>
        </p:spPr>
      </p:pic>
      <p:sp>
        <p:nvSpPr>
          <p:cNvPr id="231" name="Shape 3"/>
          <p:cNvSpPr/>
          <p:nvPr/>
        </p:nvSpPr>
        <p:spPr>
          <a:xfrm>
            <a:off x="431798" y="2781384"/>
            <a:ext cx="317498" cy="317459"/>
          </a:xfrm>
          <a:prstGeom prst="ellipse">
            <a:avLst/>
          </a:prstGeom>
          <a:solidFill>
            <a:srgbClr val="EEC000">
              <a:alpha val="100000"/>
            </a:srgbClr>
          </a:solidFill>
          <a:ln/>
        </p:spPr>
      </p:sp>
      <p:pic>
        <p:nvPicPr>
          <p:cNvPr id="232" name="Image 226" descr=" "/>
          <p:cNvPicPr>
            <a:picLocks noChangeAspect="1"/>
          </p:cNvPicPr>
          <p:nvPr/>
        </p:nvPicPr>
        <p:blipFill>
          <a:blip r:embed="rId403">
            <a:extLst>
              <a:ext uri="{96DAC541-7B7A-43D3-8B79-37D633B846F1}">
                <asvg:svgBlip xmlns:asvg="http://schemas.microsoft.com/office/drawing/2016/SVG/main" r:embed="rId404"/>
              </a:ext>
            </a:extLst>
          </a:blip>
          <a:stretch>
            <a:fillRect/>
          </a:stretch>
        </p:blipFill>
        <p:spPr>
          <a:xfrm>
            <a:off x="7872446" y="3503678"/>
            <a:ext cx="34032" cy="34796"/>
          </a:xfrm>
          <a:prstGeom prst="rect">
            <a:avLst/>
          </a:prstGeom>
        </p:spPr>
      </p:pic>
      <p:pic>
        <p:nvPicPr>
          <p:cNvPr id="233" name="Image 227" descr=" "/>
          <p:cNvPicPr>
            <a:picLocks noChangeAspect="1"/>
          </p:cNvPicPr>
          <p:nvPr/>
        </p:nvPicPr>
        <p:blipFill>
          <a:blip r:embed="rId405">
            <a:extLst>
              <a:ext uri="{96DAC541-7B7A-43D3-8B79-37D633B846F1}">
                <asvg:svgBlip xmlns:asvg="http://schemas.microsoft.com/office/drawing/2016/SVG/main" r:embed="rId406"/>
              </a:ext>
            </a:extLst>
          </a:blip>
          <a:stretch>
            <a:fillRect/>
          </a:stretch>
        </p:blipFill>
        <p:spPr>
          <a:xfrm>
            <a:off x="7743141" y="3420865"/>
            <a:ext cx="107701" cy="97271"/>
          </a:xfrm>
          <a:prstGeom prst="rect">
            <a:avLst/>
          </a:prstGeom>
        </p:spPr>
      </p:pic>
      <p:pic>
        <p:nvPicPr>
          <p:cNvPr id="234" name="Image 228" descr=" "/>
          <p:cNvPicPr>
            <a:picLocks noChangeAspect="1"/>
          </p:cNvPicPr>
          <p:nvPr/>
        </p:nvPicPr>
        <p:blipFill>
          <a:blip r:embed="rId407">
            <a:extLst>
              <a:ext uri="{96DAC541-7B7A-43D3-8B79-37D633B846F1}">
                <asvg:svgBlip xmlns:asvg="http://schemas.microsoft.com/office/drawing/2016/SVG/main" r:embed="rId408"/>
              </a:ext>
            </a:extLst>
          </a:blip>
          <a:stretch>
            <a:fillRect/>
          </a:stretch>
        </p:blipFill>
        <p:spPr>
          <a:xfrm>
            <a:off x="7555469" y="3402339"/>
            <a:ext cx="155202" cy="134597"/>
          </a:xfrm>
          <a:prstGeom prst="rect">
            <a:avLst/>
          </a:prstGeom>
        </p:spPr>
      </p:pic>
      <p:pic>
        <p:nvPicPr>
          <p:cNvPr id="235" name="Image 229" descr=" "/>
          <p:cNvPicPr>
            <a:picLocks noChangeAspect="1"/>
          </p:cNvPicPr>
          <p:nvPr/>
        </p:nvPicPr>
        <p:blipFill>
          <a:blip r:embed="rId409">
            <a:extLst>
              <a:ext uri="{96DAC541-7B7A-43D3-8B79-37D633B846F1}">
                <asvg:svgBlip xmlns:asvg="http://schemas.microsoft.com/office/drawing/2016/SVG/main" r:embed="rId410"/>
              </a:ext>
            </a:extLst>
          </a:blip>
          <a:stretch>
            <a:fillRect/>
          </a:stretch>
        </p:blipFill>
        <p:spPr>
          <a:xfrm>
            <a:off x="7383549" y="3401074"/>
            <a:ext cx="134118" cy="137400"/>
          </a:xfrm>
          <a:prstGeom prst="rect">
            <a:avLst/>
          </a:prstGeom>
        </p:spPr>
      </p:pic>
      <p:pic>
        <p:nvPicPr>
          <p:cNvPr id="236" name="Image 230" descr=" "/>
          <p:cNvPicPr>
            <a:picLocks noChangeAspect="1"/>
          </p:cNvPicPr>
          <p:nvPr/>
        </p:nvPicPr>
        <p:blipFill>
          <a:blip r:embed="rId200">
            <a:extLst>
              <a:ext uri="{96DAC541-7B7A-43D3-8B79-37D633B846F1}">
                <asvg:svgBlip xmlns:asvg="http://schemas.microsoft.com/office/drawing/2016/SVG/main" r:embed="rId411"/>
              </a:ext>
            </a:extLst>
          </a:blip>
          <a:stretch>
            <a:fillRect/>
          </a:stretch>
        </p:blipFill>
        <p:spPr>
          <a:xfrm>
            <a:off x="7228247" y="3402339"/>
            <a:ext cx="120401" cy="134597"/>
          </a:xfrm>
          <a:prstGeom prst="rect">
            <a:avLst/>
          </a:prstGeom>
        </p:spPr>
      </p:pic>
      <p:pic>
        <p:nvPicPr>
          <p:cNvPr id="237" name="Image 231" descr=" "/>
          <p:cNvPicPr>
            <a:picLocks noChangeAspect="1"/>
          </p:cNvPicPr>
          <p:nvPr/>
        </p:nvPicPr>
        <p:blipFill>
          <a:blip r:embed="rId202">
            <a:extLst>
              <a:ext uri="{96DAC541-7B7A-43D3-8B79-37D633B846F1}">
                <asvg:svgBlip xmlns:asvg="http://schemas.microsoft.com/office/drawing/2016/SVG/main" r:embed="rId412"/>
              </a:ext>
            </a:extLst>
          </a:blip>
          <a:stretch>
            <a:fillRect/>
          </a:stretch>
        </p:blipFill>
        <p:spPr>
          <a:xfrm>
            <a:off x="7080214" y="3401074"/>
            <a:ext cx="117102" cy="137400"/>
          </a:xfrm>
          <a:prstGeom prst="rect">
            <a:avLst/>
          </a:prstGeom>
        </p:spPr>
      </p:pic>
      <p:pic>
        <p:nvPicPr>
          <p:cNvPr id="238" name="Image 232" descr=" "/>
          <p:cNvPicPr>
            <a:picLocks noChangeAspect="1"/>
          </p:cNvPicPr>
          <p:nvPr/>
        </p:nvPicPr>
        <p:blipFill>
          <a:blip r:embed="rId413">
            <a:extLst>
              <a:ext uri="{96DAC541-7B7A-43D3-8B79-37D633B846F1}">
                <asvg:svgBlip xmlns:asvg="http://schemas.microsoft.com/office/drawing/2016/SVG/main" r:embed="rId414"/>
              </a:ext>
            </a:extLst>
          </a:blip>
          <a:stretch>
            <a:fillRect/>
          </a:stretch>
        </p:blipFill>
        <p:spPr>
          <a:xfrm>
            <a:off x="6936967" y="3400553"/>
            <a:ext cx="117598" cy="138169"/>
          </a:xfrm>
          <a:prstGeom prst="rect">
            <a:avLst/>
          </a:prstGeom>
        </p:spPr>
      </p:pic>
      <p:pic>
        <p:nvPicPr>
          <p:cNvPr id="239" name="Image 233" descr=" "/>
          <p:cNvPicPr>
            <a:picLocks noChangeAspect="1"/>
          </p:cNvPicPr>
          <p:nvPr/>
        </p:nvPicPr>
        <p:blipFill>
          <a:blip r:embed="rId415">
            <a:extLst>
              <a:ext uri="{96DAC541-7B7A-43D3-8B79-37D633B846F1}">
                <asvg:svgBlip xmlns:asvg="http://schemas.microsoft.com/office/drawing/2016/SVG/main" r:embed="rId416"/>
              </a:ext>
            </a:extLst>
          </a:blip>
          <a:stretch>
            <a:fillRect/>
          </a:stretch>
        </p:blipFill>
        <p:spPr>
          <a:xfrm>
            <a:off x="6816293" y="3503677"/>
            <a:ext cx="33536" cy="70858"/>
          </a:xfrm>
          <a:prstGeom prst="rect">
            <a:avLst/>
          </a:prstGeom>
        </p:spPr>
      </p:pic>
      <p:pic>
        <p:nvPicPr>
          <p:cNvPr id="240" name="Image 234" descr=" "/>
          <p:cNvPicPr>
            <a:picLocks noChangeAspect="1"/>
          </p:cNvPicPr>
          <p:nvPr/>
        </p:nvPicPr>
        <p:blipFill>
          <a:blip r:embed="rId417">
            <a:extLst>
              <a:ext uri="{96DAC541-7B7A-43D3-8B79-37D633B846F1}">
                <asvg:svgBlip xmlns:asvg="http://schemas.microsoft.com/office/drawing/2016/SVG/main" r:embed="rId418"/>
              </a:ext>
            </a:extLst>
          </a:blip>
          <a:stretch>
            <a:fillRect/>
          </a:stretch>
        </p:blipFill>
        <p:spPr>
          <a:xfrm>
            <a:off x="6666722" y="3401074"/>
            <a:ext cx="117102" cy="137400"/>
          </a:xfrm>
          <a:prstGeom prst="rect">
            <a:avLst/>
          </a:prstGeom>
        </p:spPr>
      </p:pic>
      <p:pic>
        <p:nvPicPr>
          <p:cNvPr id="241" name="Image 235" descr=" "/>
          <p:cNvPicPr>
            <a:picLocks noChangeAspect="1"/>
          </p:cNvPicPr>
          <p:nvPr/>
        </p:nvPicPr>
        <p:blipFill>
          <a:blip r:embed="rId419">
            <a:extLst>
              <a:ext uri="{96DAC541-7B7A-43D3-8B79-37D633B846F1}">
                <asvg:svgBlip xmlns:asvg="http://schemas.microsoft.com/office/drawing/2016/SVG/main" r:embed="rId420"/>
              </a:ext>
            </a:extLst>
          </a:blip>
          <a:stretch>
            <a:fillRect/>
          </a:stretch>
        </p:blipFill>
        <p:spPr>
          <a:xfrm>
            <a:off x="6487881" y="3402339"/>
            <a:ext cx="158501" cy="165847"/>
          </a:xfrm>
          <a:prstGeom prst="rect">
            <a:avLst/>
          </a:prstGeom>
        </p:spPr>
      </p:pic>
      <p:pic>
        <p:nvPicPr>
          <p:cNvPr id="242" name="Image 236" descr=" "/>
          <p:cNvPicPr>
            <a:picLocks noChangeAspect="1"/>
          </p:cNvPicPr>
          <p:nvPr/>
        </p:nvPicPr>
        <p:blipFill>
          <a:blip r:embed="rId421">
            <a:extLst>
              <a:ext uri="{96DAC541-7B7A-43D3-8B79-37D633B846F1}">
                <asvg:svgBlip xmlns:asvg="http://schemas.microsoft.com/office/drawing/2016/SVG/main" r:embed="rId422"/>
              </a:ext>
            </a:extLst>
          </a:blip>
          <a:stretch>
            <a:fillRect/>
          </a:stretch>
        </p:blipFill>
        <p:spPr>
          <a:xfrm>
            <a:off x="6343866" y="3402338"/>
            <a:ext cx="147835" cy="185391"/>
          </a:xfrm>
          <a:prstGeom prst="rect">
            <a:avLst/>
          </a:prstGeom>
        </p:spPr>
      </p:pic>
      <p:pic>
        <p:nvPicPr>
          <p:cNvPr id="243" name="Image 237" descr=" "/>
          <p:cNvPicPr>
            <a:picLocks noChangeAspect="1"/>
          </p:cNvPicPr>
          <p:nvPr/>
        </p:nvPicPr>
        <p:blipFill>
          <a:blip r:embed="rId423">
            <a:extLst>
              <a:ext uri="{96DAC541-7B7A-43D3-8B79-37D633B846F1}">
                <asvg:svgBlip xmlns:asvg="http://schemas.microsoft.com/office/drawing/2016/SVG/main" r:embed="rId424"/>
              </a:ext>
            </a:extLst>
          </a:blip>
          <a:stretch>
            <a:fillRect/>
          </a:stretch>
        </p:blipFill>
        <p:spPr>
          <a:xfrm>
            <a:off x="6227433" y="3402339"/>
            <a:ext cx="126231" cy="134597"/>
          </a:xfrm>
          <a:prstGeom prst="rect">
            <a:avLst/>
          </a:prstGeom>
        </p:spPr>
      </p:pic>
      <p:pic>
        <p:nvPicPr>
          <p:cNvPr id="244" name="Image 238" descr=" "/>
          <p:cNvPicPr>
            <a:picLocks noChangeAspect="1"/>
          </p:cNvPicPr>
          <p:nvPr/>
        </p:nvPicPr>
        <p:blipFill>
          <a:blip r:embed="rId425">
            <a:extLst>
              <a:ext uri="{96DAC541-7B7A-43D3-8B79-37D633B846F1}">
                <asvg:svgBlip xmlns:asvg="http://schemas.microsoft.com/office/drawing/2016/SVG/main" r:embed="rId426"/>
              </a:ext>
            </a:extLst>
          </a:blip>
          <a:stretch>
            <a:fillRect/>
          </a:stretch>
        </p:blipFill>
        <p:spPr>
          <a:xfrm>
            <a:off x="6090263" y="3503677"/>
            <a:ext cx="33536" cy="70858"/>
          </a:xfrm>
          <a:prstGeom prst="rect">
            <a:avLst/>
          </a:prstGeom>
        </p:spPr>
      </p:pic>
      <p:pic>
        <p:nvPicPr>
          <p:cNvPr id="245" name="Image 239" descr=" "/>
          <p:cNvPicPr>
            <a:picLocks noChangeAspect="1"/>
          </p:cNvPicPr>
          <p:nvPr/>
        </p:nvPicPr>
        <p:blipFill>
          <a:blip r:embed="rId427">
            <a:extLst>
              <a:ext uri="{96DAC541-7B7A-43D3-8B79-37D633B846F1}">
                <asvg:svgBlip xmlns:asvg="http://schemas.microsoft.com/office/drawing/2016/SVG/main" r:embed="rId428"/>
              </a:ext>
            </a:extLst>
          </a:blip>
          <a:stretch>
            <a:fillRect/>
          </a:stretch>
        </p:blipFill>
        <p:spPr>
          <a:xfrm>
            <a:off x="5949869" y="3402339"/>
            <a:ext cx="126231" cy="134597"/>
          </a:xfrm>
          <a:prstGeom prst="rect">
            <a:avLst/>
          </a:prstGeom>
        </p:spPr>
      </p:pic>
      <p:pic>
        <p:nvPicPr>
          <p:cNvPr id="246" name="Image 240" descr=" "/>
          <p:cNvPicPr>
            <a:picLocks noChangeAspect="1"/>
          </p:cNvPicPr>
          <p:nvPr/>
        </p:nvPicPr>
        <p:blipFill>
          <a:blip r:embed="rId429">
            <a:extLst>
              <a:ext uri="{96DAC541-7B7A-43D3-8B79-37D633B846F1}">
                <asvg:svgBlip xmlns:asvg="http://schemas.microsoft.com/office/drawing/2016/SVG/main" r:embed="rId430"/>
              </a:ext>
            </a:extLst>
          </a:blip>
          <a:stretch>
            <a:fillRect/>
          </a:stretch>
        </p:blipFill>
        <p:spPr>
          <a:xfrm>
            <a:off x="5788888" y="3401074"/>
            <a:ext cx="117102" cy="137400"/>
          </a:xfrm>
          <a:prstGeom prst="rect">
            <a:avLst/>
          </a:prstGeom>
        </p:spPr>
      </p:pic>
      <p:pic>
        <p:nvPicPr>
          <p:cNvPr id="247" name="Image 241" descr=" "/>
          <p:cNvPicPr>
            <a:picLocks noChangeAspect="1"/>
          </p:cNvPicPr>
          <p:nvPr/>
        </p:nvPicPr>
        <p:blipFill>
          <a:blip r:embed="rId431">
            <a:extLst>
              <a:ext uri="{96DAC541-7B7A-43D3-8B79-37D633B846F1}">
                <asvg:svgBlip xmlns:asvg="http://schemas.microsoft.com/office/drawing/2016/SVG/main" r:embed="rId432"/>
              </a:ext>
            </a:extLst>
          </a:blip>
          <a:stretch>
            <a:fillRect/>
          </a:stretch>
        </p:blipFill>
        <p:spPr>
          <a:xfrm>
            <a:off x="5650975" y="3402339"/>
            <a:ext cx="126231" cy="134597"/>
          </a:xfrm>
          <a:prstGeom prst="rect">
            <a:avLst/>
          </a:prstGeom>
        </p:spPr>
      </p:pic>
      <p:pic>
        <p:nvPicPr>
          <p:cNvPr id="248" name="Image 242" descr=" "/>
          <p:cNvPicPr>
            <a:picLocks noChangeAspect="1"/>
          </p:cNvPicPr>
          <p:nvPr/>
        </p:nvPicPr>
        <p:blipFill>
          <a:blip r:embed="rId433">
            <a:extLst>
              <a:ext uri="{96DAC541-7B7A-43D3-8B79-37D633B846F1}">
                <asvg:svgBlip xmlns:asvg="http://schemas.microsoft.com/office/drawing/2016/SVG/main" r:embed="rId434"/>
              </a:ext>
            </a:extLst>
          </a:blip>
          <a:stretch>
            <a:fillRect/>
          </a:stretch>
        </p:blipFill>
        <p:spPr>
          <a:xfrm>
            <a:off x="5513805" y="3503677"/>
            <a:ext cx="33536" cy="70858"/>
          </a:xfrm>
          <a:prstGeom prst="rect">
            <a:avLst/>
          </a:prstGeom>
        </p:spPr>
      </p:pic>
      <p:pic>
        <p:nvPicPr>
          <p:cNvPr id="249" name="Image 243" descr=" "/>
          <p:cNvPicPr>
            <a:picLocks noChangeAspect="1"/>
          </p:cNvPicPr>
          <p:nvPr/>
        </p:nvPicPr>
        <p:blipFill>
          <a:blip r:embed="rId435">
            <a:extLst>
              <a:ext uri="{96DAC541-7B7A-43D3-8B79-37D633B846F1}">
                <asvg:svgBlip xmlns:asvg="http://schemas.microsoft.com/office/drawing/2016/SVG/main" r:embed="rId436"/>
              </a:ext>
            </a:extLst>
          </a:blip>
          <a:stretch>
            <a:fillRect/>
          </a:stretch>
        </p:blipFill>
        <p:spPr>
          <a:xfrm>
            <a:off x="5353048" y="3401074"/>
            <a:ext cx="139947" cy="137400"/>
          </a:xfrm>
          <a:prstGeom prst="rect">
            <a:avLst/>
          </a:prstGeom>
        </p:spPr>
      </p:pic>
      <p:pic>
        <p:nvPicPr>
          <p:cNvPr id="250" name="Image 244" descr=" "/>
          <p:cNvPicPr>
            <a:picLocks noChangeAspect="1"/>
          </p:cNvPicPr>
          <p:nvPr/>
        </p:nvPicPr>
        <p:blipFill>
          <a:blip r:embed="rId437">
            <a:extLst>
              <a:ext uri="{96DAC541-7B7A-43D3-8B79-37D633B846F1}">
                <asvg:svgBlip xmlns:asvg="http://schemas.microsoft.com/office/drawing/2016/SVG/main" r:embed="rId438"/>
              </a:ext>
            </a:extLst>
          </a:blip>
          <a:stretch>
            <a:fillRect/>
          </a:stretch>
        </p:blipFill>
        <p:spPr>
          <a:xfrm>
            <a:off x="5223568" y="3402339"/>
            <a:ext cx="122931" cy="134597"/>
          </a:xfrm>
          <a:prstGeom prst="rect">
            <a:avLst/>
          </a:prstGeom>
        </p:spPr>
      </p:pic>
      <p:pic>
        <p:nvPicPr>
          <p:cNvPr id="251" name="Image 245" descr=" "/>
          <p:cNvPicPr>
            <a:picLocks noChangeAspect="1"/>
          </p:cNvPicPr>
          <p:nvPr/>
        </p:nvPicPr>
        <p:blipFill>
          <a:blip r:embed="rId439">
            <a:extLst>
              <a:ext uri="{96DAC541-7B7A-43D3-8B79-37D633B846F1}">
                <asvg:svgBlip xmlns:asvg="http://schemas.microsoft.com/office/drawing/2016/SVG/main" r:embed="rId440"/>
              </a:ext>
            </a:extLst>
          </a:blip>
          <a:stretch>
            <a:fillRect/>
          </a:stretch>
        </p:blipFill>
        <p:spPr>
          <a:xfrm>
            <a:off x="5049241" y="3359159"/>
            <a:ext cx="145553" cy="177777"/>
          </a:xfrm>
          <a:prstGeom prst="rect">
            <a:avLst/>
          </a:prstGeom>
        </p:spPr>
      </p:pic>
      <p:pic>
        <p:nvPicPr>
          <p:cNvPr id="252" name="Image 246" descr=" "/>
          <p:cNvPicPr>
            <a:picLocks noChangeAspect="1"/>
          </p:cNvPicPr>
          <p:nvPr/>
        </p:nvPicPr>
        <p:blipFill>
          <a:blip r:embed="rId441">
            <a:extLst>
              <a:ext uri="{96DAC541-7B7A-43D3-8B79-37D633B846F1}">
                <asvg:svgBlip xmlns:asvg="http://schemas.microsoft.com/office/drawing/2016/SVG/main" r:embed="rId442"/>
              </a:ext>
            </a:extLst>
          </a:blip>
          <a:stretch>
            <a:fillRect/>
          </a:stretch>
        </p:blipFill>
        <p:spPr>
          <a:xfrm>
            <a:off x="4919216" y="3420865"/>
            <a:ext cx="107701" cy="97271"/>
          </a:xfrm>
          <a:prstGeom prst="rect">
            <a:avLst/>
          </a:prstGeom>
        </p:spPr>
      </p:pic>
      <p:pic>
        <p:nvPicPr>
          <p:cNvPr id="253" name="Image 247" descr=" "/>
          <p:cNvPicPr>
            <a:picLocks noChangeAspect="1"/>
          </p:cNvPicPr>
          <p:nvPr/>
        </p:nvPicPr>
        <p:blipFill>
          <a:blip r:embed="rId443">
            <a:extLst>
              <a:ext uri="{96DAC541-7B7A-43D3-8B79-37D633B846F1}">
                <asvg:svgBlip xmlns:asvg="http://schemas.microsoft.com/office/drawing/2016/SVG/main" r:embed="rId444"/>
              </a:ext>
            </a:extLst>
          </a:blip>
          <a:stretch>
            <a:fillRect/>
          </a:stretch>
        </p:blipFill>
        <p:spPr>
          <a:xfrm>
            <a:off x="4793456" y="3401074"/>
            <a:ext cx="34032" cy="137400"/>
          </a:xfrm>
          <a:prstGeom prst="rect">
            <a:avLst/>
          </a:prstGeom>
        </p:spPr>
      </p:pic>
      <p:pic>
        <p:nvPicPr>
          <p:cNvPr id="254" name="Image 248" descr=" "/>
          <p:cNvPicPr>
            <a:picLocks noChangeAspect="1"/>
          </p:cNvPicPr>
          <p:nvPr/>
        </p:nvPicPr>
        <p:blipFill>
          <a:blip r:embed="rId445">
            <a:extLst>
              <a:ext uri="{96DAC541-7B7A-43D3-8B79-37D633B846F1}">
                <asvg:svgBlip xmlns:asvg="http://schemas.microsoft.com/office/drawing/2016/SVG/main" r:embed="rId446"/>
              </a:ext>
            </a:extLst>
          </a:blip>
          <a:stretch>
            <a:fillRect/>
          </a:stretch>
        </p:blipFill>
        <p:spPr>
          <a:xfrm>
            <a:off x="4629027" y="3402339"/>
            <a:ext cx="129033" cy="134597"/>
          </a:xfrm>
          <a:prstGeom prst="rect">
            <a:avLst/>
          </a:prstGeom>
        </p:spPr>
      </p:pic>
      <p:pic>
        <p:nvPicPr>
          <p:cNvPr id="255" name="Image 249" descr=" "/>
          <p:cNvPicPr>
            <a:picLocks noChangeAspect="1"/>
          </p:cNvPicPr>
          <p:nvPr/>
        </p:nvPicPr>
        <p:blipFill>
          <a:blip r:embed="rId447">
            <a:extLst>
              <a:ext uri="{96DAC541-7B7A-43D3-8B79-37D633B846F1}">
                <asvg:svgBlip xmlns:asvg="http://schemas.microsoft.com/office/drawing/2016/SVG/main" r:embed="rId448"/>
              </a:ext>
            </a:extLst>
          </a:blip>
          <a:stretch>
            <a:fillRect/>
          </a:stretch>
        </p:blipFill>
        <p:spPr>
          <a:xfrm>
            <a:off x="4461299" y="3402339"/>
            <a:ext cx="120401" cy="134597"/>
          </a:xfrm>
          <a:prstGeom prst="rect">
            <a:avLst/>
          </a:prstGeom>
        </p:spPr>
      </p:pic>
      <p:pic>
        <p:nvPicPr>
          <p:cNvPr id="256" name="Image 250" descr=" "/>
          <p:cNvPicPr>
            <a:picLocks noChangeAspect="1"/>
          </p:cNvPicPr>
          <p:nvPr/>
        </p:nvPicPr>
        <p:blipFill>
          <a:blip r:embed="rId449">
            <a:extLst>
              <a:ext uri="{96DAC541-7B7A-43D3-8B79-37D633B846F1}">
                <asvg:svgBlip xmlns:asvg="http://schemas.microsoft.com/office/drawing/2016/SVG/main" r:embed="rId450"/>
              </a:ext>
            </a:extLst>
          </a:blip>
          <a:stretch>
            <a:fillRect/>
          </a:stretch>
        </p:blipFill>
        <p:spPr>
          <a:xfrm>
            <a:off x="4313266" y="3401074"/>
            <a:ext cx="117102" cy="137400"/>
          </a:xfrm>
          <a:prstGeom prst="rect">
            <a:avLst/>
          </a:prstGeom>
        </p:spPr>
      </p:pic>
      <p:pic>
        <p:nvPicPr>
          <p:cNvPr id="257" name="Image 251" descr=" "/>
          <p:cNvPicPr>
            <a:picLocks noChangeAspect="1"/>
          </p:cNvPicPr>
          <p:nvPr/>
        </p:nvPicPr>
        <p:blipFill>
          <a:blip r:embed="rId451">
            <a:extLst>
              <a:ext uri="{96DAC541-7B7A-43D3-8B79-37D633B846F1}">
                <asvg:svgBlip xmlns:asvg="http://schemas.microsoft.com/office/drawing/2016/SVG/main" r:embed="rId452"/>
              </a:ext>
            </a:extLst>
          </a:blip>
          <a:stretch>
            <a:fillRect/>
          </a:stretch>
        </p:blipFill>
        <p:spPr>
          <a:xfrm>
            <a:off x="4134424" y="3402339"/>
            <a:ext cx="158501" cy="165847"/>
          </a:xfrm>
          <a:prstGeom prst="rect">
            <a:avLst/>
          </a:prstGeom>
        </p:spPr>
      </p:pic>
      <p:pic>
        <p:nvPicPr>
          <p:cNvPr id="258" name="Image 252" descr=" "/>
          <p:cNvPicPr>
            <a:picLocks noChangeAspect="1"/>
          </p:cNvPicPr>
          <p:nvPr/>
        </p:nvPicPr>
        <p:blipFill>
          <a:blip r:embed="rId453">
            <a:extLst>
              <a:ext uri="{96DAC541-7B7A-43D3-8B79-37D633B846F1}">
                <asvg:svgBlip xmlns:asvg="http://schemas.microsoft.com/office/drawing/2016/SVG/main" r:embed="rId454"/>
              </a:ext>
            </a:extLst>
          </a:blip>
          <a:stretch>
            <a:fillRect/>
          </a:stretch>
        </p:blipFill>
        <p:spPr>
          <a:xfrm>
            <a:off x="3995023" y="3401074"/>
            <a:ext cx="117102" cy="137400"/>
          </a:xfrm>
          <a:prstGeom prst="rect">
            <a:avLst/>
          </a:prstGeom>
        </p:spPr>
      </p:pic>
      <p:pic>
        <p:nvPicPr>
          <p:cNvPr id="259" name="Image 253" descr=" "/>
          <p:cNvPicPr>
            <a:picLocks noChangeAspect="1"/>
          </p:cNvPicPr>
          <p:nvPr/>
        </p:nvPicPr>
        <p:blipFill>
          <a:blip r:embed="rId455">
            <a:extLst>
              <a:ext uri="{96DAC541-7B7A-43D3-8B79-37D633B846F1}">
                <asvg:svgBlip xmlns:asvg="http://schemas.microsoft.com/office/drawing/2016/SVG/main" r:embed="rId456"/>
              </a:ext>
            </a:extLst>
          </a:blip>
          <a:stretch>
            <a:fillRect/>
          </a:stretch>
        </p:blipFill>
        <p:spPr>
          <a:xfrm>
            <a:off x="3851777" y="3400553"/>
            <a:ext cx="117598" cy="138169"/>
          </a:xfrm>
          <a:prstGeom prst="rect">
            <a:avLst/>
          </a:prstGeom>
        </p:spPr>
      </p:pic>
      <p:pic>
        <p:nvPicPr>
          <p:cNvPr id="260" name="Image 254" descr=" "/>
          <p:cNvPicPr>
            <a:picLocks noChangeAspect="1"/>
          </p:cNvPicPr>
          <p:nvPr/>
        </p:nvPicPr>
        <p:blipFill>
          <a:blip r:embed="rId457">
            <a:extLst>
              <a:ext uri="{96DAC541-7B7A-43D3-8B79-37D633B846F1}">
                <asvg:svgBlip xmlns:asvg="http://schemas.microsoft.com/office/drawing/2016/SVG/main" r:embed="rId458"/>
              </a:ext>
            </a:extLst>
          </a:blip>
          <a:stretch>
            <a:fillRect/>
          </a:stretch>
        </p:blipFill>
        <p:spPr>
          <a:xfrm>
            <a:off x="3623699" y="3402339"/>
            <a:ext cx="129033" cy="134597"/>
          </a:xfrm>
          <a:prstGeom prst="rect">
            <a:avLst/>
          </a:prstGeom>
        </p:spPr>
      </p:pic>
      <p:pic>
        <p:nvPicPr>
          <p:cNvPr id="261" name="Image 255" descr=" "/>
          <p:cNvPicPr>
            <a:picLocks noChangeAspect="1"/>
          </p:cNvPicPr>
          <p:nvPr/>
        </p:nvPicPr>
        <p:blipFill>
          <a:blip r:embed="rId459">
            <a:extLst>
              <a:ext uri="{96DAC541-7B7A-43D3-8B79-37D633B846F1}">
                <asvg:svgBlip xmlns:asvg="http://schemas.microsoft.com/office/drawing/2016/SVG/main" r:embed="rId460"/>
              </a:ext>
            </a:extLst>
          </a:blip>
          <a:stretch>
            <a:fillRect/>
          </a:stretch>
        </p:blipFill>
        <p:spPr>
          <a:xfrm>
            <a:off x="3383565" y="3401074"/>
            <a:ext cx="134118" cy="137400"/>
          </a:xfrm>
          <a:prstGeom prst="rect">
            <a:avLst/>
          </a:prstGeom>
        </p:spPr>
      </p:pic>
      <p:pic>
        <p:nvPicPr>
          <p:cNvPr id="262" name="Image 256" descr=" "/>
          <p:cNvPicPr>
            <a:picLocks noChangeAspect="1"/>
          </p:cNvPicPr>
          <p:nvPr/>
        </p:nvPicPr>
        <p:blipFill>
          <a:blip r:embed="rId461">
            <a:extLst>
              <a:ext uri="{96DAC541-7B7A-43D3-8B79-37D633B846F1}">
                <asvg:svgBlip xmlns:asvg="http://schemas.microsoft.com/office/drawing/2016/SVG/main" r:embed="rId462"/>
              </a:ext>
            </a:extLst>
          </a:blip>
          <a:stretch>
            <a:fillRect/>
          </a:stretch>
        </p:blipFill>
        <p:spPr>
          <a:xfrm>
            <a:off x="3219632" y="3402339"/>
            <a:ext cx="129033" cy="134597"/>
          </a:xfrm>
          <a:prstGeom prst="rect">
            <a:avLst/>
          </a:prstGeom>
        </p:spPr>
      </p:pic>
      <p:pic>
        <p:nvPicPr>
          <p:cNvPr id="263" name="Image 257" descr=" "/>
          <p:cNvPicPr>
            <a:picLocks noChangeAspect="1"/>
          </p:cNvPicPr>
          <p:nvPr/>
        </p:nvPicPr>
        <p:blipFill>
          <a:blip r:embed="rId463">
            <a:extLst>
              <a:ext uri="{96DAC541-7B7A-43D3-8B79-37D633B846F1}">
                <asvg:svgBlip xmlns:asvg="http://schemas.microsoft.com/office/drawing/2016/SVG/main" r:embed="rId464"/>
              </a:ext>
            </a:extLst>
          </a:blip>
          <a:stretch>
            <a:fillRect/>
          </a:stretch>
        </p:blipFill>
        <p:spPr>
          <a:xfrm>
            <a:off x="3046744" y="3402339"/>
            <a:ext cx="125486" cy="134597"/>
          </a:xfrm>
          <a:prstGeom prst="rect">
            <a:avLst/>
          </a:prstGeom>
        </p:spPr>
      </p:pic>
      <p:pic>
        <p:nvPicPr>
          <p:cNvPr id="264" name="Image 258" descr=" "/>
          <p:cNvPicPr>
            <a:picLocks noChangeAspect="1"/>
          </p:cNvPicPr>
          <p:nvPr/>
        </p:nvPicPr>
        <p:blipFill>
          <a:blip r:embed="rId465">
            <a:extLst>
              <a:ext uri="{96DAC541-7B7A-43D3-8B79-37D633B846F1}">
                <asvg:svgBlip xmlns:asvg="http://schemas.microsoft.com/office/drawing/2016/SVG/main" r:embed="rId466"/>
              </a:ext>
            </a:extLst>
          </a:blip>
          <a:stretch>
            <a:fillRect/>
          </a:stretch>
        </p:blipFill>
        <p:spPr>
          <a:xfrm>
            <a:off x="2885763" y="3401074"/>
            <a:ext cx="117102" cy="137400"/>
          </a:xfrm>
          <a:prstGeom prst="rect">
            <a:avLst/>
          </a:prstGeom>
        </p:spPr>
      </p:pic>
      <p:pic>
        <p:nvPicPr>
          <p:cNvPr id="265" name="Image 259" descr=" "/>
          <p:cNvPicPr>
            <a:picLocks noChangeAspect="1"/>
          </p:cNvPicPr>
          <p:nvPr/>
        </p:nvPicPr>
        <p:blipFill>
          <a:blip r:embed="rId380">
            <a:extLst>
              <a:ext uri="{96DAC541-7B7A-43D3-8B79-37D633B846F1}">
                <asvg:svgBlip xmlns:asvg="http://schemas.microsoft.com/office/drawing/2016/SVG/main" r:embed="rId381"/>
              </a:ext>
            </a:extLst>
          </a:blip>
          <a:stretch>
            <a:fillRect/>
          </a:stretch>
        </p:blipFill>
        <p:spPr>
          <a:xfrm>
            <a:off x="2739639" y="3401074"/>
            <a:ext cx="125983" cy="137400"/>
          </a:xfrm>
          <a:prstGeom prst="rect">
            <a:avLst/>
          </a:prstGeom>
        </p:spPr>
      </p:pic>
      <p:pic>
        <p:nvPicPr>
          <p:cNvPr id="266" name="Image 260" descr=" "/>
          <p:cNvPicPr>
            <a:picLocks noChangeAspect="1"/>
          </p:cNvPicPr>
          <p:nvPr/>
        </p:nvPicPr>
        <p:blipFill>
          <a:blip r:embed="rId467">
            <a:extLst>
              <a:ext uri="{96DAC541-7B7A-43D3-8B79-37D633B846F1}">
                <asvg:svgBlip xmlns:asvg="http://schemas.microsoft.com/office/drawing/2016/SVG/main" r:embed="rId468"/>
              </a:ext>
            </a:extLst>
          </a:blip>
          <a:stretch>
            <a:fillRect/>
          </a:stretch>
        </p:blipFill>
        <p:spPr>
          <a:xfrm>
            <a:off x="2575705" y="3402339"/>
            <a:ext cx="129033" cy="134597"/>
          </a:xfrm>
          <a:prstGeom prst="rect">
            <a:avLst/>
          </a:prstGeom>
        </p:spPr>
      </p:pic>
      <p:pic>
        <p:nvPicPr>
          <p:cNvPr id="267" name="Image 261" descr=" "/>
          <p:cNvPicPr>
            <a:picLocks noChangeAspect="1"/>
          </p:cNvPicPr>
          <p:nvPr/>
        </p:nvPicPr>
        <p:blipFill>
          <a:blip r:embed="rId469">
            <a:extLst>
              <a:ext uri="{96DAC541-7B7A-43D3-8B79-37D633B846F1}">
                <asvg:svgBlip xmlns:asvg="http://schemas.microsoft.com/office/drawing/2016/SVG/main" r:embed="rId470"/>
              </a:ext>
            </a:extLst>
          </a:blip>
          <a:stretch>
            <a:fillRect/>
          </a:stretch>
        </p:blipFill>
        <p:spPr>
          <a:xfrm>
            <a:off x="2403810" y="3402339"/>
            <a:ext cx="124717" cy="134597"/>
          </a:xfrm>
          <a:prstGeom prst="rect">
            <a:avLst/>
          </a:prstGeom>
        </p:spPr>
      </p:pic>
      <p:pic>
        <p:nvPicPr>
          <p:cNvPr id="268" name="Image 262" descr=" "/>
          <p:cNvPicPr>
            <a:picLocks noChangeAspect="1"/>
          </p:cNvPicPr>
          <p:nvPr/>
        </p:nvPicPr>
        <p:blipFill>
          <a:blip r:embed="rId471">
            <a:extLst>
              <a:ext uri="{96DAC541-7B7A-43D3-8B79-37D633B846F1}">
                <asvg:svgBlip xmlns:asvg="http://schemas.microsoft.com/office/drawing/2016/SVG/main" r:embed="rId472"/>
              </a:ext>
            </a:extLst>
          </a:blip>
          <a:stretch>
            <a:fillRect/>
          </a:stretch>
        </p:blipFill>
        <p:spPr>
          <a:xfrm>
            <a:off x="2246276" y="3401074"/>
            <a:ext cx="125983" cy="137400"/>
          </a:xfrm>
          <a:prstGeom prst="rect">
            <a:avLst/>
          </a:prstGeom>
        </p:spPr>
      </p:pic>
      <p:pic>
        <p:nvPicPr>
          <p:cNvPr id="269" name="Image 263" descr=" "/>
          <p:cNvPicPr>
            <a:picLocks noChangeAspect="1"/>
          </p:cNvPicPr>
          <p:nvPr/>
        </p:nvPicPr>
        <p:blipFill>
          <a:blip r:embed="rId473">
            <a:extLst>
              <a:ext uri="{96DAC541-7B7A-43D3-8B79-37D633B846F1}">
                <asvg:svgBlip xmlns:asvg="http://schemas.microsoft.com/office/drawing/2016/SVG/main" r:embed="rId474"/>
              </a:ext>
            </a:extLst>
          </a:blip>
          <a:stretch>
            <a:fillRect/>
          </a:stretch>
        </p:blipFill>
        <p:spPr>
          <a:xfrm>
            <a:off x="2097722" y="3401074"/>
            <a:ext cx="117102" cy="137400"/>
          </a:xfrm>
          <a:prstGeom prst="rect">
            <a:avLst/>
          </a:prstGeom>
        </p:spPr>
      </p:pic>
      <p:pic>
        <p:nvPicPr>
          <p:cNvPr id="270" name="Image 264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76"/>
              </a:ext>
            </a:extLst>
          </a:blip>
          <a:stretch>
            <a:fillRect/>
          </a:stretch>
        </p:blipFill>
        <p:spPr>
          <a:xfrm>
            <a:off x="1935500" y="3401074"/>
            <a:ext cx="139451" cy="185143"/>
          </a:xfrm>
          <a:prstGeom prst="rect">
            <a:avLst/>
          </a:prstGeom>
        </p:spPr>
      </p:pic>
      <p:pic>
        <p:nvPicPr>
          <p:cNvPr id="271" name="Image 265" descr=" "/>
          <p:cNvPicPr>
            <a:picLocks noChangeAspect="1"/>
          </p:cNvPicPr>
          <p:nvPr/>
        </p:nvPicPr>
        <p:blipFill>
          <a:blip r:embed="rId477">
            <a:extLst>
              <a:ext uri="{96DAC541-7B7A-43D3-8B79-37D633B846F1}">
                <asvg:svgBlip xmlns:asvg="http://schemas.microsoft.com/office/drawing/2016/SVG/main" r:embed="rId478"/>
              </a:ext>
            </a:extLst>
          </a:blip>
          <a:stretch>
            <a:fillRect/>
          </a:stretch>
        </p:blipFill>
        <p:spPr>
          <a:xfrm>
            <a:off x="1695367" y="3401074"/>
            <a:ext cx="134118" cy="137400"/>
          </a:xfrm>
          <a:prstGeom prst="rect">
            <a:avLst/>
          </a:prstGeom>
        </p:spPr>
      </p:pic>
      <p:pic>
        <p:nvPicPr>
          <p:cNvPr id="272" name="Image 266" descr=" "/>
          <p:cNvPicPr>
            <a:picLocks noChangeAspect="1"/>
          </p:cNvPicPr>
          <p:nvPr/>
        </p:nvPicPr>
        <p:blipFill>
          <a:blip r:embed="rId479">
            <a:extLst>
              <a:ext uri="{96DAC541-7B7A-43D3-8B79-37D633B846F1}">
                <asvg:svgBlip xmlns:asvg="http://schemas.microsoft.com/office/drawing/2016/SVG/main" r:embed="rId480"/>
              </a:ext>
            </a:extLst>
          </a:blip>
          <a:stretch>
            <a:fillRect/>
          </a:stretch>
        </p:blipFill>
        <p:spPr>
          <a:xfrm>
            <a:off x="1532650" y="3401074"/>
            <a:ext cx="139947" cy="137400"/>
          </a:xfrm>
          <a:prstGeom prst="rect">
            <a:avLst/>
          </a:prstGeom>
        </p:spPr>
      </p:pic>
      <p:pic>
        <p:nvPicPr>
          <p:cNvPr id="273" name="Image 267" descr=" "/>
          <p:cNvPicPr>
            <a:picLocks noChangeAspect="1"/>
          </p:cNvPicPr>
          <p:nvPr/>
        </p:nvPicPr>
        <p:blipFill>
          <a:blip r:embed="rId481">
            <a:extLst>
              <a:ext uri="{96DAC541-7B7A-43D3-8B79-37D633B846F1}">
                <asvg:svgBlip xmlns:asvg="http://schemas.microsoft.com/office/drawing/2016/SVG/main" r:embed="rId482"/>
              </a:ext>
            </a:extLst>
          </a:blip>
          <a:stretch>
            <a:fillRect/>
          </a:stretch>
        </p:blipFill>
        <p:spPr>
          <a:xfrm>
            <a:off x="1397737" y="3402339"/>
            <a:ext cx="126231" cy="134597"/>
          </a:xfrm>
          <a:prstGeom prst="rect">
            <a:avLst/>
          </a:prstGeom>
        </p:spPr>
      </p:pic>
      <p:pic>
        <p:nvPicPr>
          <p:cNvPr id="274" name="Image 268" descr=" "/>
          <p:cNvPicPr>
            <a:picLocks noChangeAspect="1"/>
          </p:cNvPicPr>
          <p:nvPr/>
        </p:nvPicPr>
        <p:blipFill>
          <a:blip r:embed="rId483">
            <a:extLst>
              <a:ext uri="{96DAC541-7B7A-43D3-8B79-37D633B846F1}">
                <asvg:svgBlip xmlns:asvg="http://schemas.microsoft.com/office/drawing/2016/SVG/main" r:embed="rId484"/>
              </a:ext>
            </a:extLst>
          </a:blip>
          <a:stretch>
            <a:fillRect/>
          </a:stretch>
        </p:blipFill>
        <p:spPr>
          <a:xfrm>
            <a:off x="1249878" y="3402339"/>
            <a:ext cx="122931" cy="134597"/>
          </a:xfrm>
          <a:prstGeom prst="rect">
            <a:avLst/>
          </a:prstGeom>
        </p:spPr>
      </p:pic>
      <p:pic>
        <p:nvPicPr>
          <p:cNvPr id="275" name="Image 269" descr=" "/>
          <p:cNvPicPr>
            <a:picLocks noChangeAspect="1"/>
          </p:cNvPicPr>
          <p:nvPr/>
        </p:nvPicPr>
        <p:blipFill>
          <a:blip r:embed="rId220">
            <a:extLst>
              <a:ext uri="{96DAC541-7B7A-43D3-8B79-37D633B846F1}">
                <asvg:svgBlip xmlns:asvg="http://schemas.microsoft.com/office/drawing/2016/SVG/main" r:embed="rId485"/>
              </a:ext>
            </a:extLst>
          </a:blip>
          <a:stretch>
            <a:fillRect/>
          </a:stretch>
        </p:blipFill>
        <p:spPr>
          <a:xfrm>
            <a:off x="1106259" y="3401074"/>
            <a:ext cx="134118" cy="137400"/>
          </a:xfrm>
          <a:prstGeom prst="rect">
            <a:avLst/>
          </a:prstGeom>
        </p:spPr>
      </p:pic>
      <p:pic>
        <p:nvPicPr>
          <p:cNvPr id="276" name="Image 270" descr=" "/>
          <p:cNvPicPr>
            <a:picLocks noChangeAspect="1"/>
          </p:cNvPicPr>
          <p:nvPr/>
        </p:nvPicPr>
        <p:blipFill>
          <a:blip r:embed="rId439">
            <a:extLst>
              <a:ext uri="{96DAC541-7B7A-43D3-8B79-37D633B846F1}">
                <asvg:svgBlip xmlns:asvg="http://schemas.microsoft.com/office/drawing/2016/SVG/main" r:embed="rId486"/>
              </a:ext>
            </a:extLst>
          </a:blip>
          <a:stretch>
            <a:fillRect/>
          </a:stretch>
        </p:blipFill>
        <p:spPr>
          <a:xfrm>
            <a:off x="921762" y="3359159"/>
            <a:ext cx="145553" cy="177777"/>
          </a:xfrm>
          <a:prstGeom prst="rect">
            <a:avLst/>
          </a:prstGeom>
        </p:spPr>
      </p:pic>
      <p:sp>
        <p:nvSpPr>
          <p:cNvPr id="277" name="Shape 4"/>
          <p:cNvSpPr/>
          <p:nvPr/>
        </p:nvSpPr>
        <p:spPr>
          <a:xfrm>
            <a:off x="431798" y="3289318"/>
            <a:ext cx="317498" cy="317459"/>
          </a:xfrm>
          <a:prstGeom prst="ellipse">
            <a:avLst/>
          </a:prstGeom>
          <a:solidFill>
            <a:srgbClr val="EEC000">
              <a:alpha val="100000"/>
            </a:srgbClr>
          </a:solidFill>
          <a:ln/>
        </p:spPr>
      </p:sp>
      <p:pic>
        <p:nvPicPr>
          <p:cNvPr id="278" name="Image 271" descr=" "/>
          <p:cNvPicPr>
            <a:picLocks noChangeAspect="1"/>
          </p:cNvPicPr>
          <p:nvPr/>
        </p:nvPicPr>
        <p:blipFill>
          <a:blip r:embed="rId487">
            <a:extLst>
              <a:ext uri="{96DAC541-7B7A-43D3-8B79-37D633B846F1}">
                <asvg:svgBlip xmlns:asvg="http://schemas.microsoft.com/office/drawing/2016/SVG/main" r:embed="rId488"/>
              </a:ext>
            </a:extLst>
          </a:blip>
          <a:stretch>
            <a:fillRect/>
          </a:stretch>
        </p:blipFill>
        <p:spPr>
          <a:xfrm>
            <a:off x="11169716" y="4011611"/>
            <a:ext cx="34032" cy="34796"/>
          </a:xfrm>
          <a:prstGeom prst="rect">
            <a:avLst/>
          </a:prstGeom>
        </p:spPr>
      </p:pic>
      <p:pic>
        <p:nvPicPr>
          <p:cNvPr id="279" name="Image 272" descr=" "/>
          <p:cNvPicPr>
            <a:picLocks noChangeAspect="1"/>
          </p:cNvPicPr>
          <p:nvPr/>
        </p:nvPicPr>
        <p:blipFill>
          <a:blip r:embed="rId489">
            <a:extLst>
              <a:ext uri="{96DAC541-7B7A-43D3-8B79-37D633B846F1}">
                <asvg:svgBlip xmlns:asvg="http://schemas.microsoft.com/office/drawing/2016/SVG/main" r:embed="rId490"/>
              </a:ext>
            </a:extLst>
          </a:blip>
          <a:stretch>
            <a:fillRect/>
          </a:stretch>
        </p:blipFill>
        <p:spPr>
          <a:xfrm>
            <a:off x="11025626" y="3910273"/>
            <a:ext cx="117847" cy="134597"/>
          </a:xfrm>
          <a:prstGeom prst="rect">
            <a:avLst/>
          </a:prstGeom>
        </p:spPr>
      </p:pic>
      <p:pic>
        <p:nvPicPr>
          <p:cNvPr id="280" name="Image 273" descr=" "/>
          <p:cNvPicPr>
            <a:picLocks noChangeAspect="1"/>
          </p:cNvPicPr>
          <p:nvPr/>
        </p:nvPicPr>
        <p:blipFill>
          <a:blip r:embed="rId491">
            <a:extLst>
              <a:ext uri="{96DAC541-7B7A-43D3-8B79-37D633B846F1}">
                <asvg:svgBlip xmlns:asvg="http://schemas.microsoft.com/office/drawing/2016/SVG/main" r:embed="rId492"/>
              </a:ext>
            </a:extLst>
          </a:blip>
          <a:stretch>
            <a:fillRect/>
          </a:stretch>
        </p:blipFill>
        <p:spPr>
          <a:xfrm>
            <a:off x="10850482" y="3909008"/>
            <a:ext cx="139947" cy="137400"/>
          </a:xfrm>
          <a:prstGeom prst="rect">
            <a:avLst/>
          </a:prstGeom>
        </p:spPr>
      </p:pic>
      <p:pic>
        <p:nvPicPr>
          <p:cNvPr id="281" name="Image 274" descr=" "/>
          <p:cNvPicPr>
            <a:picLocks noChangeAspect="1"/>
          </p:cNvPicPr>
          <p:nvPr/>
        </p:nvPicPr>
        <p:blipFill>
          <a:blip r:embed="rId493">
            <a:extLst>
              <a:ext uri="{96DAC541-7B7A-43D3-8B79-37D633B846F1}">
                <asvg:svgBlip xmlns:asvg="http://schemas.microsoft.com/office/drawing/2016/SVG/main" r:embed="rId494"/>
              </a:ext>
            </a:extLst>
          </a:blip>
          <a:stretch>
            <a:fillRect/>
          </a:stretch>
        </p:blipFill>
        <p:spPr>
          <a:xfrm>
            <a:off x="10715569" y="3910273"/>
            <a:ext cx="126231" cy="134597"/>
          </a:xfrm>
          <a:prstGeom prst="rect">
            <a:avLst/>
          </a:prstGeom>
        </p:spPr>
      </p:pic>
      <p:pic>
        <p:nvPicPr>
          <p:cNvPr id="282" name="Image 275" descr=" "/>
          <p:cNvPicPr>
            <a:picLocks noChangeAspect="1"/>
          </p:cNvPicPr>
          <p:nvPr/>
        </p:nvPicPr>
        <p:blipFill>
          <a:blip r:embed="rId171">
            <a:extLst>
              <a:ext uri="{96DAC541-7B7A-43D3-8B79-37D633B846F1}">
                <asvg:svgBlip xmlns:asvg="http://schemas.microsoft.com/office/drawing/2016/SVG/main" r:embed="rId495"/>
              </a:ext>
            </a:extLst>
          </a:blip>
          <a:stretch>
            <a:fillRect/>
          </a:stretch>
        </p:blipFill>
        <p:spPr>
          <a:xfrm>
            <a:off x="10539209" y="3910273"/>
            <a:ext cx="129033" cy="134597"/>
          </a:xfrm>
          <a:prstGeom prst="rect">
            <a:avLst/>
          </a:prstGeom>
        </p:spPr>
      </p:pic>
      <p:pic>
        <p:nvPicPr>
          <p:cNvPr id="283" name="Image 276" descr=" "/>
          <p:cNvPicPr>
            <a:picLocks noChangeAspect="1"/>
          </p:cNvPicPr>
          <p:nvPr/>
        </p:nvPicPr>
        <p:blipFill>
          <a:blip r:embed="rId496">
            <a:extLst>
              <a:ext uri="{96DAC541-7B7A-43D3-8B79-37D633B846F1}">
                <asvg:svgBlip xmlns:asvg="http://schemas.microsoft.com/office/drawing/2016/SVG/main" r:embed="rId497"/>
              </a:ext>
            </a:extLst>
          </a:blip>
          <a:stretch>
            <a:fillRect/>
          </a:stretch>
        </p:blipFill>
        <p:spPr>
          <a:xfrm>
            <a:off x="10366322" y="3910273"/>
            <a:ext cx="125486" cy="134597"/>
          </a:xfrm>
          <a:prstGeom prst="rect">
            <a:avLst/>
          </a:prstGeom>
        </p:spPr>
      </p:pic>
      <p:pic>
        <p:nvPicPr>
          <p:cNvPr id="284" name="Image 277" descr=" "/>
          <p:cNvPicPr>
            <a:picLocks noChangeAspect="1"/>
          </p:cNvPicPr>
          <p:nvPr/>
        </p:nvPicPr>
        <p:blipFill>
          <a:blip r:embed="rId498">
            <a:extLst>
              <a:ext uri="{96DAC541-7B7A-43D3-8B79-37D633B846F1}">
                <asvg:svgBlip xmlns:asvg="http://schemas.microsoft.com/office/drawing/2016/SVG/main" r:embed="rId499"/>
              </a:ext>
            </a:extLst>
          </a:blip>
          <a:stretch>
            <a:fillRect/>
          </a:stretch>
        </p:blipFill>
        <p:spPr>
          <a:xfrm>
            <a:off x="10210301" y="3910273"/>
            <a:ext cx="117847" cy="134597"/>
          </a:xfrm>
          <a:prstGeom prst="rect">
            <a:avLst/>
          </a:prstGeom>
        </p:spPr>
      </p:pic>
      <p:pic>
        <p:nvPicPr>
          <p:cNvPr id="285" name="Image 278" descr=" "/>
          <p:cNvPicPr>
            <a:picLocks noChangeAspect="1"/>
          </p:cNvPicPr>
          <p:nvPr/>
        </p:nvPicPr>
        <p:blipFill>
          <a:blip r:embed="rId500">
            <a:extLst>
              <a:ext uri="{96DAC541-7B7A-43D3-8B79-37D633B846F1}">
                <asvg:svgBlip xmlns:asvg="http://schemas.microsoft.com/office/drawing/2016/SVG/main" r:embed="rId501"/>
              </a:ext>
            </a:extLst>
          </a:blip>
          <a:stretch>
            <a:fillRect/>
          </a:stretch>
        </p:blipFill>
        <p:spPr>
          <a:xfrm>
            <a:off x="10049320" y="3909008"/>
            <a:ext cx="117102" cy="137400"/>
          </a:xfrm>
          <a:prstGeom prst="rect">
            <a:avLst/>
          </a:prstGeom>
        </p:spPr>
      </p:pic>
      <p:pic>
        <p:nvPicPr>
          <p:cNvPr id="286" name="Image 279" descr=" "/>
          <p:cNvPicPr>
            <a:picLocks noChangeAspect="1"/>
          </p:cNvPicPr>
          <p:nvPr/>
        </p:nvPicPr>
        <p:blipFill>
          <a:blip r:embed="rId502">
            <a:extLst>
              <a:ext uri="{96DAC541-7B7A-43D3-8B79-37D633B846F1}">
                <asvg:svgBlip xmlns:asvg="http://schemas.microsoft.com/office/drawing/2016/SVG/main" r:embed="rId503"/>
              </a:ext>
            </a:extLst>
          </a:blip>
          <a:stretch>
            <a:fillRect/>
          </a:stretch>
        </p:blipFill>
        <p:spPr>
          <a:xfrm>
            <a:off x="9912870" y="3910273"/>
            <a:ext cx="122931" cy="134597"/>
          </a:xfrm>
          <a:prstGeom prst="rect">
            <a:avLst/>
          </a:prstGeom>
        </p:spPr>
      </p:pic>
      <p:pic>
        <p:nvPicPr>
          <p:cNvPr id="287" name="Image 280" descr=" "/>
          <p:cNvPicPr>
            <a:picLocks noChangeAspect="1"/>
          </p:cNvPicPr>
          <p:nvPr/>
        </p:nvPicPr>
        <p:blipFill>
          <a:blip r:embed="rId504">
            <a:extLst>
              <a:ext uri="{96DAC541-7B7A-43D3-8B79-37D633B846F1}">
                <asvg:svgBlip xmlns:asvg="http://schemas.microsoft.com/office/drawing/2016/SVG/main" r:embed="rId505"/>
              </a:ext>
            </a:extLst>
          </a:blip>
          <a:stretch>
            <a:fillRect/>
          </a:stretch>
        </p:blipFill>
        <p:spPr>
          <a:xfrm>
            <a:off x="9779669" y="3909008"/>
            <a:ext cx="125983" cy="137400"/>
          </a:xfrm>
          <a:prstGeom prst="rect">
            <a:avLst/>
          </a:prstGeom>
        </p:spPr>
      </p:pic>
      <p:pic>
        <p:nvPicPr>
          <p:cNvPr id="288" name="Image 281" descr=" "/>
          <p:cNvPicPr>
            <a:picLocks noChangeAspect="1"/>
          </p:cNvPicPr>
          <p:nvPr/>
        </p:nvPicPr>
        <p:blipFill>
          <a:blip r:embed="rId506">
            <a:extLst>
              <a:ext uri="{96DAC541-7B7A-43D3-8B79-37D633B846F1}">
                <asvg:svgBlip xmlns:asvg="http://schemas.microsoft.com/office/drawing/2016/SVG/main" r:embed="rId507"/>
              </a:ext>
            </a:extLst>
          </a:blip>
          <a:stretch>
            <a:fillRect/>
          </a:stretch>
        </p:blipFill>
        <p:spPr>
          <a:xfrm>
            <a:off x="9631115" y="3909008"/>
            <a:ext cx="117102" cy="137400"/>
          </a:xfrm>
          <a:prstGeom prst="rect">
            <a:avLst/>
          </a:prstGeom>
        </p:spPr>
      </p:pic>
      <p:pic>
        <p:nvPicPr>
          <p:cNvPr id="289" name="Image 282" descr=" "/>
          <p:cNvPicPr>
            <a:picLocks noChangeAspect="1"/>
          </p:cNvPicPr>
          <p:nvPr/>
        </p:nvPicPr>
        <p:blipFill>
          <a:blip r:embed="rId508">
            <a:extLst>
              <a:ext uri="{96DAC541-7B7A-43D3-8B79-37D633B846F1}">
                <asvg:svgBlip xmlns:asvg="http://schemas.microsoft.com/office/drawing/2016/SVG/main" r:embed="rId509"/>
              </a:ext>
            </a:extLst>
          </a:blip>
          <a:stretch>
            <a:fillRect/>
          </a:stretch>
        </p:blipFill>
        <p:spPr>
          <a:xfrm>
            <a:off x="9469637" y="3910273"/>
            <a:ext cx="125486" cy="134597"/>
          </a:xfrm>
          <a:prstGeom prst="rect">
            <a:avLst/>
          </a:prstGeom>
        </p:spPr>
      </p:pic>
      <p:pic>
        <p:nvPicPr>
          <p:cNvPr id="290" name="Image 283" descr=" "/>
          <p:cNvPicPr>
            <a:picLocks noChangeAspect="1"/>
          </p:cNvPicPr>
          <p:nvPr/>
        </p:nvPicPr>
        <p:blipFill>
          <a:blip r:embed="rId510">
            <a:extLst>
              <a:ext uri="{96DAC541-7B7A-43D3-8B79-37D633B846F1}">
                <asvg:svgBlip xmlns:asvg="http://schemas.microsoft.com/office/drawing/2016/SVG/main" r:embed="rId511"/>
              </a:ext>
            </a:extLst>
          </a:blip>
          <a:stretch>
            <a:fillRect/>
          </a:stretch>
        </p:blipFill>
        <p:spPr>
          <a:xfrm>
            <a:off x="9253564" y="3910273"/>
            <a:ext cx="122931" cy="134597"/>
          </a:xfrm>
          <a:prstGeom prst="rect">
            <a:avLst/>
          </a:prstGeom>
        </p:spPr>
      </p:pic>
      <p:pic>
        <p:nvPicPr>
          <p:cNvPr id="291" name="Image 284" descr=" "/>
          <p:cNvPicPr>
            <a:picLocks noChangeAspect="1"/>
          </p:cNvPicPr>
          <p:nvPr/>
        </p:nvPicPr>
        <p:blipFill>
          <a:blip r:embed="rId512">
            <a:extLst>
              <a:ext uri="{96DAC541-7B7A-43D3-8B79-37D633B846F1}">
                <asvg:svgBlip xmlns:asvg="http://schemas.microsoft.com/office/drawing/2016/SVG/main" r:embed="rId513"/>
              </a:ext>
            </a:extLst>
          </a:blip>
          <a:stretch>
            <a:fillRect/>
          </a:stretch>
        </p:blipFill>
        <p:spPr>
          <a:xfrm>
            <a:off x="9105977" y="3909008"/>
            <a:ext cx="139947" cy="137400"/>
          </a:xfrm>
          <a:prstGeom prst="rect">
            <a:avLst/>
          </a:prstGeom>
        </p:spPr>
      </p:pic>
      <p:pic>
        <p:nvPicPr>
          <p:cNvPr id="292" name="Image 285" descr=" "/>
          <p:cNvPicPr>
            <a:picLocks noChangeAspect="1"/>
          </p:cNvPicPr>
          <p:nvPr/>
        </p:nvPicPr>
        <p:blipFill>
          <a:blip r:embed="rId514">
            <a:extLst>
              <a:ext uri="{96DAC541-7B7A-43D3-8B79-37D633B846F1}">
                <asvg:svgBlip xmlns:asvg="http://schemas.microsoft.com/office/drawing/2016/SVG/main" r:embed="rId515"/>
              </a:ext>
            </a:extLst>
          </a:blip>
          <a:stretch>
            <a:fillRect/>
          </a:stretch>
        </p:blipFill>
        <p:spPr>
          <a:xfrm>
            <a:off x="8904092" y="3910273"/>
            <a:ext cx="114796" cy="134870"/>
          </a:xfrm>
          <a:prstGeom prst="rect">
            <a:avLst/>
          </a:prstGeom>
        </p:spPr>
      </p:pic>
      <p:pic>
        <p:nvPicPr>
          <p:cNvPr id="293" name="Image 286" descr=" "/>
          <p:cNvPicPr>
            <a:picLocks noChangeAspect="1"/>
          </p:cNvPicPr>
          <p:nvPr/>
        </p:nvPicPr>
        <p:blipFill>
          <a:blip r:embed="rId516">
            <a:extLst>
              <a:ext uri="{96DAC541-7B7A-43D3-8B79-37D633B846F1}">
                <asvg:svgBlip xmlns:asvg="http://schemas.microsoft.com/office/drawing/2016/SVG/main" r:embed="rId517"/>
              </a:ext>
            </a:extLst>
          </a:blip>
          <a:stretch>
            <a:fillRect/>
          </a:stretch>
        </p:blipFill>
        <p:spPr>
          <a:xfrm>
            <a:off x="8749436" y="3908487"/>
            <a:ext cx="117598" cy="138169"/>
          </a:xfrm>
          <a:prstGeom prst="rect">
            <a:avLst/>
          </a:prstGeom>
        </p:spPr>
      </p:pic>
      <p:pic>
        <p:nvPicPr>
          <p:cNvPr id="294" name="Image 287" descr=" "/>
          <p:cNvPicPr>
            <a:picLocks noChangeAspect="1"/>
          </p:cNvPicPr>
          <p:nvPr/>
        </p:nvPicPr>
        <p:blipFill>
          <a:blip r:embed="rId518">
            <a:extLst>
              <a:ext uri="{96DAC541-7B7A-43D3-8B79-37D633B846F1}">
                <asvg:svgBlip xmlns:asvg="http://schemas.microsoft.com/office/drawing/2016/SVG/main" r:embed="rId519"/>
              </a:ext>
            </a:extLst>
          </a:blip>
          <a:stretch>
            <a:fillRect/>
          </a:stretch>
        </p:blipFill>
        <p:spPr>
          <a:xfrm>
            <a:off x="8601229" y="3910273"/>
            <a:ext cx="119384" cy="134597"/>
          </a:xfrm>
          <a:prstGeom prst="rect">
            <a:avLst/>
          </a:prstGeom>
        </p:spPr>
      </p:pic>
      <p:pic>
        <p:nvPicPr>
          <p:cNvPr id="295" name="Image 288" descr=" "/>
          <p:cNvPicPr>
            <a:picLocks noChangeAspect="1"/>
          </p:cNvPicPr>
          <p:nvPr/>
        </p:nvPicPr>
        <p:blipFill>
          <a:blip r:embed="rId520">
            <a:extLst>
              <a:ext uri="{96DAC541-7B7A-43D3-8B79-37D633B846F1}">
                <asvg:svgBlip xmlns:asvg="http://schemas.microsoft.com/office/drawing/2016/SVG/main" r:embed="rId521"/>
              </a:ext>
            </a:extLst>
          </a:blip>
          <a:stretch>
            <a:fillRect/>
          </a:stretch>
        </p:blipFill>
        <p:spPr>
          <a:xfrm>
            <a:off x="8456618" y="3910273"/>
            <a:ext cx="117847" cy="134597"/>
          </a:xfrm>
          <a:prstGeom prst="rect">
            <a:avLst/>
          </a:prstGeom>
        </p:spPr>
      </p:pic>
      <p:pic>
        <p:nvPicPr>
          <p:cNvPr id="296" name="Image 289" descr=" "/>
          <p:cNvPicPr>
            <a:picLocks noChangeAspect="1"/>
          </p:cNvPicPr>
          <p:nvPr/>
        </p:nvPicPr>
        <p:blipFill>
          <a:blip r:embed="rId522">
            <a:extLst>
              <a:ext uri="{96DAC541-7B7A-43D3-8B79-37D633B846F1}">
                <asvg:svgBlip xmlns:asvg="http://schemas.microsoft.com/office/drawing/2016/SVG/main" r:embed="rId523"/>
              </a:ext>
            </a:extLst>
          </a:blip>
          <a:stretch>
            <a:fillRect/>
          </a:stretch>
        </p:blipFill>
        <p:spPr>
          <a:xfrm>
            <a:off x="8299084" y="3909008"/>
            <a:ext cx="125983" cy="137400"/>
          </a:xfrm>
          <a:prstGeom prst="rect">
            <a:avLst/>
          </a:prstGeom>
        </p:spPr>
      </p:pic>
      <p:pic>
        <p:nvPicPr>
          <p:cNvPr id="297" name="Image 290" descr=" "/>
          <p:cNvPicPr>
            <a:picLocks noChangeAspect="1"/>
          </p:cNvPicPr>
          <p:nvPr/>
        </p:nvPicPr>
        <p:blipFill>
          <a:blip r:embed="rId524">
            <a:extLst>
              <a:ext uri="{96DAC541-7B7A-43D3-8B79-37D633B846F1}">
                <asvg:svgBlip xmlns:asvg="http://schemas.microsoft.com/office/drawing/2016/SVG/main" r:embed="rId525"/>
              </a:ext>
            </a:extLst>
          </a:blip>
          <a:stretch>
            <a:fillRect/>
          </a:stretch>
        </p:blipFill>
        <p:spPr>
          <a:xfrm>
            <a:off x="8076365" y="3910273"/>
            <a:ext cx="119384" cy="134597"/>
          </a:xfrm>
          <a:prstGeom prst="rect">
            <a:avLst/>
          </a:prstGeom>
        </p:spPr>
      </p:pic>
      <p:pic>
        <p:nvPicPr>
          <p:cNvPr id="298" name="Image 291" descr=" "/>
          <p:cNvPicPr>
            <a:picLocks noChangeAspect="1"/>
          </p:cNvPicPr>
          <p:nvPr/>
        </p:nvPicPr>
        <p:blipFill>
          <a:blip r:embed="rId526">
            <a:extLst>
              <a:ext uri="{96DAC541-7B7A-43D3-8B79-37D633B846F1}">
                <asvg:svgBlip xmlns:asvg="http://schemas.microsoft.com/office/drawing/2016/SVG/main" r:embed="rId527"/>
              </a:ext>
            </a:extLst>
          </a:blip>
          <a:stretch>
            <a:fillRect/>
          </a:stretch>
        </p:blipFill>
        <p:spPr>
          <a:xfrm>
            <a:off x="7926793" y="3909008"/>
            <a:ext cx="117102" cy="137400"/>
          </a:xfrm>
          <a:prstGeom prst="rect">
            <a:avLst/>
          </a:prstGeom>
        </p:spPr>
      </p:pic>
      <p:pic>
        <p:nvPicPr>
          <p:cNvPr id="299" name="Image 292" descr=" "/>
          <p:cNvPicPr>
            <a:picLocks noChangeAspect="1"/>
          </p:cNvPicPr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529"/>
              </a:ext>
            </a:extLst>
          </a:blip>
          <a:stretch>
            <a:fillRect/>
          </a:stretch>
        </p:blipFill>
        <p:spPr>
          <a:xfrm>
            <a:off x="7765315" y="3910273"/>
            <a:ext cx="125486" cy="134597"/>
          </a:xfrm>
          <a:prstGeom prst="rect">
            <a:avLst/>
          </a:prstGeom>
        </p:spPr>
      </p:pic>
      <p:pic>
        <p:nvPicPr>
          <p:cNvPr id="300" name="Image 293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31"/>
              </a:ext>
            </a:extLst>
          </a:blip>
          <a:stretch>
            <a:fillRect/>
          </a:stretch>
        </p:blipFill>
        <p:spPr>
          <a:xfrm>
            <a:off x="7617456" y="3910273"/>
            <a:ext cx="122931" cy="134597"/>
          </a:xfrm>
          <a:prstGeom prst="rect">
            <a:avLst/>
          </a:prstGeom>
        </p:spPr>
      </p:pic>
      <p:pic>
        <p:nvPicPr>
          <p:cNvPr id="301" name="Image 294" descr=" "/>
          <p:cNvPicPr>
            <a:picLocks noChangeAspect="1"/>
          </p:cNvPicPr>
          <p:nvPr/>
        </p:nvPicPr>
        <p:blipFill>
          <a:blip r:embed="rId532">
            <a:extLst>
              <a:ext uri="{96DAC541-7B7A-43D3-8B79-37D633B846F1}">
                <asvg:svgBlip xmlns:asvg="http://schemas.microsoft.com/office/drawing/2016/SVG/main" r:embed="rId533"/>
              </a:ext>
            </a:extLst>
          </a:blip>
          <a:stretch>
            <a:fillRect/>
          </a:stretch>
        </p:blipFill>
        <p:spPr>
          <a:xfrm>
            <a:off x="7479071" y="3909008"/>
            <a:ext cx="117102" cy="137400"/>
          </a:xfrm>
          <a:prstGeom prst="rect">
            <a:avLst/>
          </a:prstGeom>
        </p:spPr>
      </p:pic>
      <p:pic>
        <p:nvPicPr>
          <p:cNvPr id="302" name="Image 295" descr=" "/>
          <p:cNvPicPr>
            <a:picLocks noChangeAspect="1"/>
          </p:cNvPicPr>
          <p:nvPr/>
        </p:nvPicPr>
        <p:blipFill>
          <a:blip r:embed="rId534">
            <a:extLst>
              <a:ext uri="{96DAC541-7B7A-43D3-8B79-37D633B846F1}">
                <asvg:svgBlip xmlns:asvg="http://schemas.microsoft.com/office/drawing/2016/SVG/main" r:embed="rId535"/>
              </a:ext>
            </a:extLst>
          </a:blip>
          <a:stretch>
            <a:fillRect/>
          </a:stretch>
        </p:blipFill>
        <p:spPr>
          <a:xfrm>
            <a:off x="7316849" y="3909007"/>
            <a:ext cx="139451" cy="185143"/>
          </a:xfrm>
          <a:prstGeom prst="rect">
            <a:avLst/>
          </a:prstGeom>
        </p:spPr>
      </p:pic>
      <p:pic>
        <p:nvPicPr>
          <p:cNvPr id="303" name="Image 296" descr=" "/>
          <p:cNvPicPr>
            <a:picLocks noChangeAspect="1"/>
          </p:cNvPicPr>
          <p:nvPr/>
        </p:nvPicPr>
        <p:blipFill>
          <a:blip r:embed="rId536">
            <a:extLst>
              <a:ext uri="{96DAC541-7B7A-43D3-8B79-37D633B846F1}">
                <asvg:svgBlip xmlns:asvg="http://schemas.microsoft.com/office/drawing/2016/SVG/main" r:embed="rId537"/>
              </a:ext>
            </a:extLst>
          </a:blip>
          <a:stretch>
            <a:fillRect/>
          </a:stretch>
        </p:blipFill>
        <p:spPr>
          <a:xfrm>
            <a:off x="7140811" y="3847550"/>
            <a:ext cx="141212" cy="199354"/>
          </a:xfrm>
          <a:prstGeom prst="rect">
            <a:avLst/>
          </a:prstGeom>
        </p:spPr>
      </p:pic>
      <p:pic>
        <p:nvPicPr>
          <p:cNvPr id="304" name="Image 297" descr=" "/>
          <p:cNvPicPr>
            <a:picLocks noChangeAspect="1"/>
          </p:cNvPicPr>
          <p:nvPr/>
        </p:nvPicPr>
        <p:blipFill>
          <a:blip r:embed="rId538">
            <a:extLst>
              <a:ext uri="{96DAC541-7B7A-43D3-8B79-37D633B846F1}">
                <asvg:svgBlip xmlns:asvg="http://schemas.microsoft.com/office/drawing/2016/SVG/main" r:embed="rId539"/>
              </a:ext>
            </a:extLst>
          </a:blip>
          <a:stretch>
            <a:fillRect/>
          </a:stretch>
        </p:blipFill>
        <p:spPr>
          <a:xfrm>
            <a:off x="6973529" y="3909008"/>
            <a:ext cx="139947" cy="137400"/>
          </a:xfrm>
          <a:prstGeom prst="rect">
            <a:avLst/>
          </a:prstGeom>
        </p:spPr>
      </p:pic>
      <p:pic>
        <p:nvPicPr>
          <p:cNvPr id="305" name="Image 298" descr=" "/>
          <p:cNvPicPr>
            <a:picLocks noChangeAspect="1"/>
          </p:cNvPicPr>
          <p:nvPr/>
        </p:nvPicPr>
        <p:blipFill>
          <a:blip r:embed="rId540">
            <a:extLst>
              <a:ext uri="{96DAC541-7B7A-43D3-8B79-37D633B846F1}">
                <asvg:svgBlip xmlns:asvg="http://schemas.microsoft.com/office/drawing/2016/SVG/main" r:embed="rId541"/>
              </a:ext>
            </a:extLst>
          </a:blip>
          <a:stretch>
            <a:fillRect/>
          </a:stretch>
        </p:blipFill>
        <p:spPr>
          <a:xfrm>
            <a:off x="6741383" y="3910273"/>
            <a:ext cx="129033" cy="134597"/>
          </a:xfrm>
          <a:prstGeom prst="rect">
            <a:avLst/>
          </a:prstGeom>
        </p:spPr>
      </p:pic>
      <p:pic>
        <p:nvPicPr>
          <p:cNvPr id="306" name="Image 299" descr=" "/>
          <p:cNvPicPr>
            <a:picLocks noChangeAspect="1"/>
          </p:cNvPicPr>
          <p:nvPr/>
        </p:nvPicPr>
        <p:blipFill>
          <a:blip r:embed="rId542">
            <a:extLst>
              <a:ext uri="{96DAC541-7B7A-43D3-8B79-37D633B846F1}">
                <asvg:svgBlip xmlns:asvg="http://schemas.microsoft.com/office/drawing/2016/SVG/main" r:embed="rId543"/>
              </a:ext>
            </a:extLst>
          </a:blip>
          <a:stretch>
            <a:fillRect/>
          </a:stretch>
        </p:blipFill>
        <p:spPr>
          <a:xfrm>
            <a:off x="6470518" y="3910273"/>
            <a:ext cx="155202" cy="134597"/>
          </a:xfrm>
          <a:prstGeom prst="rect">
            <a:avLst/>
          </a:prstGeom>
        </p:spPr>
      </p:pic>
      <p:pic>
        <p:nvPicPr>
          <p:cNvPr id="307" name="Image 300" descr=" "/>
          <p:cNvPicPr>
            <a:picLocks noChangeAspect="1"/>
          </p:cNvPicPr>
          <p:nvPr/>
        </p:nvPicPr>
        <p:blipFill>
          <a:blip r:embed="rId544">
            <a:extLst>
              <a:ext uri="{96DAC541-7B7A-43D3-8B79-37D633B846F1}">
                <asvg:svgBlip xmlns:asvg="http://schemas.microsoft.com/office/drawing/2016/SVG/main" r:embed="rId545"/>
              </a:ext>
            </a:extLst>
          </a:blip>
          <a:stretch>
            <a:fillRect/>
          </a:stretch>
        </p:blipFill>
        <p:spPr>
          <a:xfrm>
            <a:off x="6295373" y="3909008"/>
            <a:ext cx="139947" cy="137400"/>
          </a:xfrm>
          <a:prstGeom prst="rect">
            <a:avLst/>
          </a:prstGeom>
        </p:spPr>
      </p:pic>
      <p:pic>
        <p:nvPicPr>
          <p:cNvPr id="308" name="Image 301" descr=" "/>
          <p:cNvPicPr>
            <a:picLocks noChangeAspect="1"/>
          </p:cNvPicPr>
          <p:nvPr/>
        </p:nvPicPr>
        <p:blipFill>
          <a:blip r:embed="rId546">
            <a:extLst>
              <a:ext uri="{96DAC541-7B7A-43D3-8B79-37D633B846F1}">
                <asvg:svgBlip xmlns:asvg="http://schemas.microsoft.com/office/drawing/2016/SVG/main" r:embed="rId547"/>
              </a:ext>
            </a:extLst>
          </a:blip>
          <a:stretch>
            <a:fillRect/>
          </a:stretch>
        </p:blipFill>
        <p:spPr>
          <a:xfrm>
            <a:off x="6165893" y="3910273"/>
            <a:ext cx="122931" cy="134597"/>
          </a:xfrm>
          <a:prstGeom prst="rect">
            <a:avLst/>
          </a:prstGeom>
        </p:spPr>
      </p:pic>
      <p:pic>
        <p:nvPicPr>
          <p:cNvPr id="309" name="Image 302" descr=" "/>
          <p:cNvPicPr>
            <a:picLocks noChangeAspect="1"/>
          </p:cNvPicPr>
          <p:nvPr/>
        </p:nvPicPr>
        <p:blipFill>
          <a:blip r:embed="rId548">
            <a:extLst>
              <a:ext uri="{96DAC541-7B7A-43D3-8B79-37D633B846F1}">
                <asvg:svgBlip xmlns:asvg="http://schemas.microsoft.com/office/drawing/2016/SVG/main" r:embed="rId549"/>
              </a:ext>
            </a:extLst>
          </a:blip>
          <a:stretch>
            <a:fillRect/>
          </a:stretch>
        </p:blipFill>
        <p:spPr>
          <a:xfrm>
            <a:off x="6015602" y="3910273"/>
            <a:ext cx="125486" cy="134597"/>
          </a:xfrm>
          <a:prstGeom prst="rect">
            <a:avLst/>
          </a:prstGeom>
        </p:spPr>
      </p:pic>
      <p:pic>
        <p:nvPicPr>
          <p:cNvPr id="310" name="Image 303" descr=" "/>
          <p:cNvPicPr>
            <a:picLocks noChangeAspect="1"/>
          </p:cNvPicPr>
          <p:nvPr/>
        </p:nvPicPr>
        <p:blipFill>
          <a:blip r:embed="rId550">
            <a:extLst>
              <a:ext uri="{96DAC541-7B7A-43D3-8B79-37D633B846F1}">
                <asvg:svgBlip xmlns:asvg="http://schemas.microsoft.com/office/drawing/2016/SVG/main" r:embed="rId551"/>
              </a:ext>
            </a:extLst>
          </a:blip>
          <a:stretch>
            <a:fillRect/>
          </a:stretch>
        </p:blipFill>
        <p:spPr>
          <a:xfrm>
            <a:off x="5854620" y="3909008"/>
            <a:ext cx="117102" cy="137400"/>
          </a:xfrm>
          <a:prstGeom prst="rect">
            <a:avLst/>
          </a:prstGeom>
        </p:spPr>
      </p:pic>
      <p:pic>
        <p:nvPicPr>
          <p:cNvPr id="311" name="Image 304" descr=" "/>
          <p:cNvPicPr>
            <a:picLocks noChangeAspect="1"/>
          </p:cNvPicPr>
          <p:nvPr/>
        </p:nvPicPr>
        <p:blipFill>
          <a:blip r:embed="rId552">
            <a:extLst>
              <a:ext uri="{96DAC541-7B7A-43D3-8B79-37D633B846F1}">
                <asvg:svgBlip xmlns:asvg="http://schemas.microsoft.com/office/drawing/2016/SVG/main" r:embed="rId553"/>
              </a:ext>
            </a:extLst>
          </a:blip>
          <a:stretch>
            <a:fillRect/>
          </a:stretch>
        </p:blipFill>
        <p:spPr>
          <a:xfrm>
            <a:off x="5716707" y="3910273"/>
            <a:ext cx="126231" cy="134597"/>
          </a:xfrm>
          <a:prstGeom prst="rect">
            <a:avLst/>
          </a:prstGeom>
        </p:spPr>
      </p:pic>
      <p:pic>
        <p:nvPicPr>
          <p:cNvPr id="312" name="Image 305" descr=" "/>
          <p:cNvPicPr>
            <a:picLocks noChangeAspect="1"/>
          </p:cNvPicPr>
          <p:nvPr/>
        </p:nvPicPr>
        <p:blipFill>
          <a:blip r:embed="rId554">
            <a:extLst>
              <a:ext uri="{96DAC541-7B7A-43D3-8B79-37D633B846F1}">
                <asvg:svgBlip xmlns:asvg="http://schemas.microsoft.com/office/drawing/2016/SVG/main" r:embed="rId555"/>
              </a:ext>
            </a:extLst>
          </a:blip>
          <a:stretch>
            <a:fillRect/>
          </a:stretch>
        </p:blipFill>
        <p:spPr>
          <a:xfrm>
            <a:off x="5540346" y="3910273"/>
            <a:ext cx="129033" cy="134597"/>
          </a:xfrm>
          <a:prstGeom prst="rect">
            <a:avLst/>
          </a:prstGeom>
        </p:spPr>
      </p:pic>
      <p:pic>
        <p:nvPicPr>
          <p:cNvPr id="313" name="Image 306" descr=" "/>
          <p:cNvPicPr>
            <a:picLocks noChangeAspect="1"/>
          </p:cNvPicPr>
          <p:nvPr/>
        </p:nvPicPr>
        <p:blipFill>
          <a:blip r:embed="rId556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>
            <a:fillRect/>
          </a:stretch>
        </p:blipFill>
        <p:spPr>
          <a:xfrm>
            <a:off x="5392487" y="3910273"/>
            <a:ext cx="122931" cy="134597"/>
          </a:xfrm>
          <a:prstGeom prst="rect">
            <a:avLst/>
          </a:prstGeom>
        </p:spPr>
      </p:pic>
      <p:pic>
        <p:nvPicPr>
          <p:cNvPr id="314" name="Image 307" descr=" "/>
          <p:cNvPicPr>
            <a:picLocks noChangeAspect="1"/>
          </p:cNvPicPr>
          <p:nvPr/>
        </p:nvPicPr>
        <p:blipFill>
          <a:blip r:embed="rId558">
            <a:extLst>
              <a:ext uri="{96DAC541-7B7A-43D3-8B79-37D633B846F1}">
                <asvg:svgBlip xmlns:asvg="http://schemas.microsoft.com/office/drawing/2016/SVG/main" r:embed="rId559"/>
              </a:ext>
            </a:extLst>
          </a:blip>
          <a:stretch>
            <a:fillRect/>
          </a:stretch>
        </p:blipFill>
        <p:spPr>
          <a:xfrm>
            <a:off x="5265512" y="3910273"/>
            <a:ext cx="126231" cy="134597"/>
          </a:xfrm>
          <a:prstGeom prst="rect">
            <a:avLst/>
          </a:prstGeom>
        </p:spPr>
      </p:pic>
      <p:pic>
        <p:nvPicPr>
          <p:cNvPr id="315" name="Image 308" descr=" "/>
          <p:cNvPicPr>
            <a:picLocks noChangeAspect="1"/>
          </p:cNvPicPr>
          <p:nvPr/>
        </p:nvPicPr>
        <p:blipFill>
          <a:blip r:embed="rId560">
            <a:extLst>
              <a:ext uri="{96DAC541-7B7A-43D3-8B79-37D633B846F1}">
                <asvg:svgBlip xmlns:asvg="http://schemas.microsoft.com/office/drawing/2016/SVG/main" r:embed="rId561"/>
              </a:ext>
            </a:extLst>
          </a:blip>
          <a:stretch>
            <a:fillRect/>
          </a:stretch>
        </p:blipFill>
        <p:spPr>
          <a:xfrm>
            <a:off x="5104530" y="3909008"/>
            <a:ext cx="117102" cy="137400"/>
          </a:xfrm>
          <a:prstGeom prst="rect">
            <a:avLst/>
          </a:prstGeom>
        </p:spPr>
      </p:pic>
      <p:pic>
        <p:nvPicPr>
          <p:cNvPr id="316" name="Image 309" descr=" "/>
          <p:cNvPicPr>
            <a:picLocks noChangeAspect="1"/>
          </p:cNvPicPr>
          <p:nvPr/>
        </p:nvPicPr>
        <p:blipFill>
          <a:blip r:embed="rId562">
            <a:extLst>
              <a:ext uri="{96DAC541-7B7A-43D3-8B79-37D633B846F1}">
                <asvg:svgBlip xmlns:asvg="http://schemas.microsoft.com/office/drawing/2016/SVG/main" r:embed="rId563"/>
              </a:ext>
            </a:extLst>
          </a:blip>
          <a:stretch>
            <a:fillRect/>
          </a:stretch>
        </p:blipFill>
        <p:spPr>
          <a:xfrm>
            <a:off x="4942309" y="3909007"/>
            <a:ext cx="139451" cy="185143"/>
          </a:xfrm>
          <a:prstGeom prst="rect">
            <a:avLst/>
          </a:prstGeom>
        </p:spPr>
      </p:pic>
      <p:pic>
        <p:nvPicPr>
          <p:cNvPr id="317" name="Image 310" descr=" "/>
          <p:cNvPicPr>
            <a:picLocks noChangeAspect="1"/>
          </p:cNvPicPr>
          <p:nvPr/>
        </p:nvPicPr>
        <p:blipFill>
          <a:blip r:embed="rId564">
            <a:extLst>
              <a:ext uri="{96DAC541-7B7A-43D3-8B79-37D633B846F1}">
                <asvg:svgBlip xmlns:asvg="http://schemas.microsoft.com/office/drawing/2016/SVG/main" r:embed="rId565"/>
              </a:ext>
            </a:extLst>
          </a:blip>
          <a:stretch>
            <a:fillRect/>
          </a:stretch>
        </p:blipFill>
        <p:spPr>
          <a:xfrm>
            <a:off x="4770413" y="3910273"/>
            <a:ext cx="124717" cy="134597"/>
          </a:xfrm>
          <a:prstGeom prst="rect">
            <a:avLst/>
          </a:prstGeom>
        </p:spPr>
      </p:pic>
      <p:pic>
        <p:nvPicPr>
          <p:cNvPr id="318" name="Image 311" descr=" "/>
          <p:cNvPicPr>
            <a:picLocks noChangeAspect="1"/>
          </p:cNvPicPr>
          <p:nvPr/>
        </p:nvPicPr>
        <p:blipFill>
          <a:blip r:embed="rId566">
            <a:extLst>
              <a:ext uri="{96DAC541-7B7A-43D3-8B79-37D633B846F1}">
                <asvg:svgBlip xmlns:asvg="http://schemas.microsoft.com/office/drawing/2016/SVG/main" r:embed="rId567"/>
              </a:ext>
            </a:extLst>
          </a:blip>
          <a:stretch>
            <a:fillRect/>
          </a:stretch>
        </p:blipFill>
        <p:spPr>
          <a:xfrm>
            <a:off x="4541219" y="3909008"/>
            <a:ext cx="117102" cy="137400"/>
          </a:xfrm>
          <a:prstGeom prst="rect">
            <a:avLst/>
          </a:prstGeom>
        </p:spPr>
      </p:pic>
      <p:pic>
        <p:nvPicPr>
          <p:cNvPr id="319" name="Image 312" descr=" "/>
          <p:cNvPicPr>
            <a:picLocks noChangeAspect="1"/>
          </p:cNvPicPr>
          <p:nvPr/>
        </p:nvPicPr>
        <p:blipFill>
          <a:blip r:embed="rId568">
            <a:extLst>
              <a:ext uri="{96DAC541-7B7A-43D3-8B79-37D633B846F1}">
                <asvg:svgBlip xmlns:asvg="http://schemas.microsoft.com/office/drawing/2016/SVG/main" r:embed="rId569"/>
              </a:ext>
            </a:extLst>
          </a:blip>
          <a:stretch>
            <a:fillRect/>
          </a:stretch>
        </p:blipFill>
        <p:spPr>
          <a:xfrm>
            <a:off x="4397973" y="3908487"/>
            <a:ext cx="117598" cy="138169"/>
          </a:xfrm>
          <a:prstGeom prst="rect">
            <a:avLst/>
          </a:prstGeom>
        </p:spPr>
      </p:pic>
      <p:pic>
        <p:nvPicPr>
          <p:cNvPr id="320" name="Image 313" descr=" "/>
          <p:cNvPicPr>
            <a:picLocks noChangeAspect="1"/>
          </p:cNvPicPr>
          <p:nvPr/>
        </p:nvPicPr>
        <p:blipFill>
          <a:blip r:embed="rId570">
            <a:extLst>
              <a:ext uri="{96DAC541-7B7A-43D3-8B79-37D633B846F1}">
                <asvg:svgBlip xmlns:asvg="http://schemas.microsoft.com/office/drawing/2016/SVG/main" r:embed="rId571"/>
              </a:ext>
            </a:extLst>
          </a:blip>
          <a:stretch>
            <a:fillRect/>
          </a:stretch>
        </p:blipFill>
        <p:spPr>
          <a:xfrm>
            <a:off x="4185274" y="3909008"/>
            <a:ext cx="117102" cy="137400"/>
          </a:xfrm>
          <a:prstGeom prst="rect">
            <a:avLst/>
          </a:prstGeom>
        </p:spPr>
      </p:pic>
      <p:pic>
        <p:nvPicPr>
          <p:cNvPr id="321" name="Image 314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573"/>
              </a:ext>
            </a:extLst>
          </a:blip>
          <a:stretch>
            <a:fillRect/>
          </a:stretch>
        </p:blipFill>
        <p:spPr>
          <a:xfrm>
            <a:off x="4047360" y="3910273"/>
            <a:ext cx="126231" cy="134597"/>
          </a:xfrm>
          <a:prstGeom prst="rect">
            <a:avLst/>
          </a:prstGeom>
        </p:spPr>
      </p:pic>
      <p:pic>
        <p:nvPicPr>
          <p:cNvPr id="322" name="Image 315" descr=" "/>
          <p:cNvPicPr>
            <a:picLocks noChangeAspect="1"/>
          </p:cNvPicPr>
          <p:nvPr/>
        </p:nvPicPr>
        <p:blipFill>
          <a:blip r:embed="rId574">
            <a:extLst>
              <a:ext uri="{96DAC541-7B7A-43D3-8B79-37D633B846F1}">
                <asvg:svgBlip xmlns:asvg="http://schemas.microsoft.com/office/drawing/2016/SVG/main" r:embed="rId575"/>
              </a:ext>
            </a:extLst>
          </a:blip>
          <a:stretch>
            <a:fillRect/>
          </a:stretch>
        </p:blipFill>
        <p:spPr>
          <a:xfrm>
            <a:off x="3871000" y="3910273"/>
            <a:ext cx="129033" cy="134597"/>
          </a:xfrm>
          <a:prstGeom prst="rect">
            <a:avLst/>
          </a:prstGeom>
        </p:spPr>
      </p:pic>
      <p:pic>
        <p:nvPicPr>
          <p:cNvPr id="323" name="Image 316" descr=" "/>
          <p:cNvPicPr>
            <a:picLocks noChangeAspect="1"/>
          </p:cNvPicPr>
          <p:nvPr/>
        </p:nvPicPr>
        <p:blipFill>
          <a:blip r:embed="rId576">
            <a:extLst>
              <a:ext uri="{96DAC541-7B7A-43D3-8B79-37D633B846F1}">
                <asvg:svgBlip xmlns:asvg="http://schemas.microsoft.com/office/drawing/2016/SVG/main" r:embed="rId577"/>
              </a:ext>
            </a:extLst>
          </a:blip>
          <a:stretch>
            <a:fillRect/>
          </a:stretch>
        </p:blipFill>
        <p:spPr>
          <a:xfrm>
            <a:off x="3698112" y="3910273"/>
            <a:ext cx="125486" cy="134597"/>
          </a:xfrm>
          <a:prstGeom prst="rect">
            <a:avLst/>
          </a:prstGeom>
        </p:spPr>
      </p:pic>
      <p:pic>
        <p:nvPicPr>
          <p:cNvPr id="324" name="Image 317" descr=" "/>
          <p:cNvPicPr>
            <a:picLocks noChangeAspect="1"/>
          </p:cNvPicPr>
          <p:nvPr/>
        </p:nvPicPr>
        <p:blipFill>
          <a:blip r:embed="rId578">
            <a:extLst>
              <a:ext uri="{96DAC541-7B7A-43D3-8B79-37D633B846F1}">
                <asvg:svgBlip xmlns:asvg="http://schemas.microsoft.com/office/drawing/2016/SVG/main" r:embed="rId579"/>
              </a:ext>
            </a:extLst>
          </a:blip>
          <a:stretch>
            <a:fillRect/>
          </a:stretch>
        </p:blipFill>
        <p:spPr>
          <a:xfrm>
            <a:off x="3542091" y="3910273"/>
            <a:ext cx="117847" cy="134597"/>
          </a:xfrm>
          <a:prstGeom prst="rect">
            <a:avLst/>
          </a:prstGeom>
        </p:spPr>
      </p:pic>
      <p:pic>
        <p:nvPicPr>
          <p:cNvPr id="325" name="Image 318" descr=" "/>
          <p:cNvPicPr>
            <a:picLocks noChangeAspect="1"/>
          </p:cNvPicPr>
          <p:nvPr/>
        </p:nvPicPr>
        <p:blipFill>
          <a:blip r:embed="rId580">
            <a:extLst>
              <a:ext uri="{96DAC541-7B7A-43D3-8B79-37D633B846F1}">
                <asvg:svgBlip xmlns:asvg="http://schemas.microsoft.com/office/drawing/2016/SVG/main" r:embed="rId581"/>
              </a:ext>
            </a:extLst>
          </a:blip>
          <a:stretch>
            <a:fillRect/>
          </a:stretch>
        </p:blipFill>
        <p:spPr>
          <a:xfrm>
            <a:off x="3381110" y="3909008"/>
            <a:ext cx="117102" cy="137400"/>
          </a:xfrm>
          <a:prstGeom prst="rect">
            <a:avLst/>
          </a:prstGeom>
        </p:spPr>
      </p:pic>
      <p:pic>
        <p:nvPicPr>
          <p:cNvPr id="326" name="Image 319" descr=" "/>
          <p:cNvPicPr>
            <a:picLocks noChangeAspect="1"/>
          </p:cNvPicPr>
          <p:nvPr/>
        </p:nvPicPr>
        <p:blipFill>
          <a:blip r:embed="rId582">
            <a:extLst>
              <a:ext uri="{96DAC541-7B7A-43D3-8B79-37D633B846F1}">
                <asvg:svgBlip xmlns:asvg="http://schemas.microsoft.com/office/drawing/2016/SVG/main" r:embed="rId583"/>
              </a:ext>
            </a:extLst>
          </a:blip>
          <a:stretch>
            <a:fillRect/>
          </a:stretch>
        </p:blipFill>
        <p:spPr>
          <a:xfrm>
            <a:off x="3244660" y="3910273"/>
            <a:ext cx="122931" cy="134597"/>
          </a:xfrm>
          <a:prstGeom prst="rect">
            <a:avLst/>
          </a:prstGeom>
        </p:spPr>
      </p:pic>
      <p:pic>
        <p:nvPicPr>
          <p:cNvPr id="327" name="Image 320" descr=" "/>
          <p:cNvPicPr>
            <a:picLocks noChangeAspect="1"/>
          </p:cNvPicPr>
          <p:nvPr/>
        </p:nvPicPr>
        <p:blipFill>
          <a:blip r:embed="rId584">
            <a:extLst>
              <a:ext uri="{96DAC541-7B7A-43D3-8B79-37D633B846F1}">
                <asvg:svgBlip xmlns:asvg="http://schemas.microsoft.com/office/drawing/2016/SVG/main" r:embed="rId585"/>
              </a:ext>
            </a:extLst>
          </a:blip>
          <a:stretch>
            <a:fillRect/>
          </a:stretch>
        </p:blipFill>
        <p:spPr>
          <a:xfrm>
            <a:off x="3111459" y="3909008"/>
            <a:ext cx="125983" cy="137400"/>
          </a:xfrm>
          <a:prstGeom prst="rect">
            <a:avLst/>
          </a:prstGeom>
        </p:spPr>
      </p:pic>
      <p:pic>
        <p:nvPicPr>
          <p:cNvPr id="328" name="Image 321" descr=" "/>
          <p:cNvPicPr>
            <a:picLocks noChangeAspect="1"/>
          </p:cNvPicPr>
          <p:nvPr/>
        </p:nvPicPr>
        <p:blipFill>
          <a:blip r:embed="rId311">
            <a:extLst>
              <a:ext uri="{96DAC541-7B7A-43D3-8B79-37D633B846F1}">
                <asvg:svgBlip xmlns:asvg="http://schemas.microsoft.com/office/drawing/2016/SVG/main" r:embed="rId586"/>
              </a:ext>
            </a:extLst>
          </a:blip>
          <a:stretch>
            <a:fillRect/>
          </a:stretch>
        </p:blipFill>
        <p:spPr>
          <a:xfrm>
            <a:off x="2962905" y="3909008"/>
            <a:ext cx="117102" cy="137400"/>
          </a:xfrm>
          <a:prstGeom prst="rect">
            <a:avLst/>
          </a:prstGeom>
        </p:spPr>
      </p:pic>
      <p:pic>
        <p:nvPicPr>
          <p:cNvPr id="329" name="Image 322" descr=" "/>
          <p:cNvPicPr>
            <a:picLocks noChangeAspect="1"/>
          </p:cNvPicPr>
          <p:nvPr/>
        </p:nvPicPr>
        <p:blipFill>
          <a:blip r:embed="rId587">
            <a:extLst>
              <a:ext uri="{96DAC541-7B7A-43D3-8B79-37D633B846F1}">
                <asvg:svgBlip xmlns:asvg="http://schemas.microsoft.com/office/drawing/2016/SVG/main" r:embed="rId588"/>
              </a:ext>
            </a:extLst>
          </a:blip>
          <a:stretch>
            <a:fillRect/>
          </a:stretch>
        </p:blipFill>
        <p:spPr>
          <a:xfrm>
            <a:off x="2801427" y="3910273"/>
            <a:ext cx="125486" cy="134597"/>
          </a:xfrm>
          <a:prstGeom prst="rect">
            <a:avLst/>
          </a:prstGeom>
        </p:spPr>
      </p:pic>
      <p:pic>
        <p:nvPicPr>
          <p:cNvPr id="330" name="Image 323" descr=" "/>
          <p:cNvPicPr>
            <a:picLocks noChangeAspect="1"/>
          </p:cNvPicPr>
          <p:nvPr/>
        </p:nvPicPr>
        <p:blipFill>
          <a:blip r:embed="rId589">
            <a:extLst>
              <a:ext uri="{96DAC541-7B7A-43D3-8B79-37D633B846F1}">
                <asvg:svgBlip xmlns:asvg="http://schemas.microsoft.com/office/drawing/2016/SVG/main" r:embed="rId590"/>
              </a:ext>
            </a:extLst>
          </a:blip>
          <a:stretch>
            <a:fillRect/>
          </a:stretch>
        </p:blipFill>
        <p:spPr>
          <a:xfrm>
            <a:off x="2561295" y="3909008"/>
            <a:ext cx="134118" cy="137400"/>
          </a:xfrm>
          <a:prstGeom prst="rect">
            <a:avLst/>
          </a:prstGeom>
        </p:spPr>
      </p:pic>
      <p:pic>
        <p:nvPicPr>
          <p:cNvPr id="331" name="Image 324" descr=" "/>
          <p:cNvPicPr>
            <a:picLocks noChangeAspect="1"/>
          </p:cNvPicPr>
          <p:nvPr/>
        </p:nvPicPr>
        <p:blipFill>
          <a:blip r:embed="rId591">
            <a:extLst>
              <a:ext uri="{96DAC541-7B7A-43D3-8B79-37D633B846F1}">
                <asvg:svgBlip xmlns:asvg="http://schemas.microsoft.com/office/drawing/2016/SVG/main" r:embed="rId592"/>
              </a:ext>
            </a:extLst>
          </a:blip>
          <a:stretch>
            <a:fillRect/>
          </a:stretch>
        </p:blipFill>
        <p:spPr>
          <a:xfrm>
            <a:off x="2397361" y="3910273"/>
            <a:ext cx="129033" cy="134597"/>
          </a:xfrm>
          <a:prstGeom prst="rect">
            <a:avLst/>
          </a:prstGeom>
        </p:spPr>
      </p:pic>
      <p:pic>
        <p:nvPicPr>
          <p:cNvPr id="332" name="Image 325" descr=" "/>
          <p:cNvPicPr>
            <a:picLocks noChangeAspect="1"/>
          </p:cNvPicPr>
          <p:nvPr/>
        </p:nvPicPr>
        <p:blipFill>
          <a:blip r:embed="rId593">
            <a:extLst>
              <a:ext uri="{96DAC541-7B7A-43D3-8B79-37D633B846F1}">
                <asvg:svgBlip xmlns:asvg="http://schemas.microsoft.com/office/drawing/2016/SVG/main" r:embed="rId594"/>
              </a:ext>
            </a:extLst>
          </a:blip>
          <a:stretch>
            <a:fillRect/>
          </a:stretch>
        </p:blipFill>
        <p:spPr>
          <a:xfrm>
            <a:off x="2224473" y="3910273"/>
            <a:ext cx="125486" cy="134597"/>
          </a:xfrm>
          <a:prstGeom prst="rect">
            <a:avLst/>
          </a:prstGeom>
        </p:spPr>
      </p:pic>
      <p:pic>
        <p:nvPicPr>
          <p:cNvPr id="333" name="Image 326" descr=" "/>
          <p:cNvPicPr>
            <a:picLocks noChangeAspect="1"/>
          </p:cNvPicPr>
          <p:nvPr/>
        </p:nvPicPr>
        <p:blipFill>
          <a:blip r:embed="rId315">
            <a:extLst>
              <a:ext uri="{96DAC541-7B7A-43D3-8B79-37D633B846F1}">
                <asvg:svgBlip xmlns:asvg="http://schemas.microsoft.com/office/drawing/2016/SVG/main" r:embed="rId595"/>
              </a:ext>
            </a:extLst>
          </a:blip>
          <a:stretch>
            <a:fillRect/>
          </a:stretch>
        </p:blipFill>
        <p:spPr>
          <a:xfrm>
            <a:off x="2052553" y="3909008"/>
            <a:ext cx="134118" cy="137400"/>
          </a:xfrm>
          <a:prstGeom prst="rect">
            <a:avLst/>
          </a:prstGeom>
        </p:spPr>
      </p:pic>
      <p:pic>
        <p:nvPicPr>
          <p:cNvPr id="334" name="Image 327" descr=" "/>
          <p:cNvPicPr>
            <a:picLocks noChangeAspect="1"/>
          </p:cNvPicPr>
          <p:nvPr/>
        </p:nvPicPr>
        <p:blipFill>
          <a:blip r:embed="rId596">
            <a:extLst>
              <a:ext uri="{96DAC541-7B7A-43D3-8B79-37D633B846F1}">
                <asvg:svgBlip xmlns:asvg="http://schemas.microsoft.com/office/drawing/2016/SVG/main" r:embed="rId597"/>
              </a:ext>
            </a:extLst>
          </a:blip>
          <a:stretch>
            <a:fillRect/>
          </a:stretch>
        </p:blipFill>
        <p:spPr>
          <a:xfrm>
            <a:off x="1879913" y="3910272"/>
            <a:ext cx="137914" cy="136631"/>
          </a:xfrm>
          <a:prstGeom prst="rect">
            <a:avLst/>
          </a:prstGeom>
        </p:spPr>
      </p:pic>
      <p:pic>
        <p:nvPicPr>
          <p:cNvPr id="335" name="Image 328" descr=" "/>
          <p:cNvPicPr>
            <a:picLocks noChangeAspect="1"/>
          </p:cNvPicPr>
          <p:nvPr/>
        </p:nvPicPr>
        <p:blipFill>
          <a:blip r:embed="rId598">
            <a:extLst>
              <a:ext uri="{96DAC541-7B7A-43D3-8B79-37D633B846F1}">
                <asvg:svgBlip xmlns:asvg="http://schemas.microsoft.com/office/drawing/2016/SVG/main" r:embed="rId599"/>
              </a:ext>
            </a:extLst>
          </a:blip>
          <a:stretch>
            <a:fillRect/>
          </a:stretch>
        </p:blipFill>
        <p:spPr>
          <a:xfrm>
            <a:off x="1730367" y="3910273"/>
            <a:ext cx="124717" cy="134597"/>
          </a:xfrm>
          <a:prstGeom prst="rect">
            <a:avLst/>
          </a:prstGeom>
        </p:spPr>
      </p:pic>
      <p:pic>
        <p:nvPicPr>
          <p:cNvPr id="336" name="Image 329" descr=" "/>
          <p:cNvPicPr>
            <a:picLocks noChangeAspect="1"/>
          </p:cNvPicPr>
          <p:nvPr/>
        </p:nvPicPr>
        <p:blipFill>
          <a:blip r:embed="rId600">
            <a:extLst>
              <a:ext uri="{96DAC541-7B7A-43D3-8B79-37D633B846F1}">
                <asvg:svgBlip xmlns:asvg="http://schemas.microsoft.com/office/drawing/2016/SVG/main" r:embed="rId601"/>
              </a:ext>
            </a:extLst>
          </a:blip>
          <a:stretch>
            <a:fillRect/>
          </a:stretch>
        </p:blipFill>
        <p:spPr>
          <a:xfrm>
            <a:off x="1558446" y="3909008"/>
            <a:ext cx="134118" cy="137400"/>
          </a:xfrm>
          <a:prstGeom prst="rect">
            <a:avLst/>
          </a:prstGeom>
        </p:spPr>
      </p:pic>
      <p:pic>
        <p:nvPicPr>
          <p:cNvPr id="337" name="Image 330" descr=" "/>
          <p:cNvPicPr>
            <a:picLocks noChangeAspect="1"/>
          </p:cNvPicPr>
          <p:nvPr/>
        </p:nvPicPr>
        <p:blipFill>
          <a:blip r:embed="rId602">
            <a:extLst>
              <a:ext uri="{96DAC541-7B7A-43D3-8B79-37D633B846F1}">
                <asvg:svgBlip xmlns:asvg="http://schemas.microsoft.com/office/drawing/2016/SVG/main" r:embed="rId603"/>
              </a:ext>
            </a:extLst>
          </a:blip>
          <a:stretch>
            <a:fillRect/>
          </a:stretch>
        </p:blipFill>
        <p:spPr>
          <a:xfrm>
            <a:off x="1396001" y="3909007"/>
            <a:ext cx="139451" cy="185143"/>
          </a:xfrm>
          <a:prstGeom prst="rect">
            <a:avLst/>
          </a:prstGeom>
        </p:spPr>
      </p:pic>
      <p:pic>
        <p:nvPicPr>
          <p:cNvPr id="338" name="Image 331" descr=" "/>
          <p:cNvPicPr>
            <a:picLocks noChangeAspect="1"/>
          </p:cNvPicPr>
          <p:nvPr/>
        </p:nvPicPr>
        <p:blipFill>
          <a:blip r:embed="rId604">
            <a:extLst>
              <a:ext uri="{96DAC541-7B7A-43D3-8B79-37D633B846F1}">
                <asvg:svgBlip xmlns:asvg="http://schemas.microsoft.com/office/drawing/2016/SVG/main" r:embed="rId605"/>
              </a:ext>
            </a:extLst>
          </a:blip>
          <a:stretch>
            <a:fillRect/>
          </a:stretch>
        </p:blipFill>
        <p:spPr>
          <a:xfrm>
            <a:off x="1244197" y="3910273"/>
            <a:ext cx="126231" cy="134597"/>
          </a:xfrm>
          <a:prstGeom prst="rect">
            <a:avLst/>
          </a:prstGeom>
        </p:spPr>
      </p:pic>
      <p:pic>
        <p:nvPicPr>
          <p:cNvPr id="339" name="Image 332" descr=" "/>
          <p:cNvPicPr>
            <a:picLocks noChangeAspect="1"/>
          </p:cNvPicPr>
          <p:nvPr/>
        </p:nvPicPr>
        <p:blipFill>
          <a:blip r:embed="rId606">
            <a:extLst>
              <a:ext uri="{96DAC541-7B7A-43D3-8B79-37D633B846F1}">
                <asvg:svgBlip xmlns:asvg="http://schemas.microsoft.com/office/drawing/2016/SVG/main" r:embed="rId607"/>
              </a:ext>
            </a:extLst>
          </a:blip>
          <a:stretch>
            <a:fillRect/>
          </a:stretch>
        </p:blipFill>
        <p:spPr>
          <a:xfrm>
            <a:off x="1083216" y="3909008"/>
            <a:ext cx="117102" cy="137400"/>
          </a:xfrm>
          <a:prstGeom prst="rect">
            <a:avLst/>
          </a:prstGeom>
        </p:spPr>
      </p:pic>
      <p:pic>
        <p:nvPicPr>
          <p:cNvPr id="340" name="Image 333" descr=" "/>
          <p:cNvPicPr>
            <a:picLocks noChangeAspect="1"/>
          </p:cNvPicPr>
          <p:nvPr/>
        </p:nvPicPr>
        <p:blipFill>
          <a:blip r:embed="rId608">
            <a:extLst>
              <a:ext uri="{96DAC541-7B7A-43D3-8B79-37D633B846F1}">
                <asvg:svgBlip xmlns:asvg="http://schemas.microsoft.com/office/drawing/2016/SVG/main" r:embed="rId609"/>
              </a:ext>
            </a:extLst>
          </a:blip>
          <a:stretch>
            <a:fillRect/>
          </a:stretch>
        </p:blipFill>
        <p:spPr>
          <a:xfrm>
            <a:off x="916182" y="3864290"/>
            <a:ext cx="140195" cy="182613"/>
          </a:xfrm>
          <a:prstGeom prst="rect">
            <a:avLst/>
          </a:prstGeom>
        </p:spPr>
      </p:pic>
      <p:sp>
        <p:nvSpPr>
          <p:cNvPr id="341" name="Shape 5"/>
          <p:cNvSpPr/>
          <p:nvPr/>
        </p:nvSpPr>
        <p:spPr>
          <a:xfrm>
            <a:off x="431798" y="3797252"/>
            <a:ext cx="317498" cy="317459"/>
          </a:xfrm>
          <a:prstGeom prst="ellipse">
            <a:avLst/>
          </a:prstGeom>
          <a:solidFill>
            <a:srgbClr val="EEC000">
              <a:alpha val="100000"/>
            </a:srgbClr>
          </a:solidFill>
          <a:ln/>
        </p:spPr>
      </p:sp>
      <p:pic>
        <p:nvPicPr>
          <p:cNvPr id="342" name="Image 334" descr=" "/>
          <p:cNvPicPr>
            <a:picLocks noChangeAspect="1"/>
          </p:cNvPicPr>
          <p:nvPr/>
        </p:nvPicPr>
        <p:blipFill>
          <a:blip r:embed="rId610">
            <a:extLst>
              <a:ext uri="{96DAC541-7B7A-43D3-8B79-37D633B846F1}">
                <asvg:svgBlip xmlns:asvg="http://schemas.microsoft.com/office/drawing/2016/SVG/main" r:embed="rId611"/>
              </a:ext>
            </a:extLst>
          </a:blip>
          <a:stretch>
            <a:fillRect/>
          </a:stretch>
        </p:blipFill>
        <p:spPr>
          <a:xfrm>
            <a:off x="4866134" y="4741766"/>
            <a:ext cx="34032" cy="34796"/>
          </a:xfrm>
          <a:prstGeom prst="rect">
            <a:avLst/>
          </a:prstGeom>
        </p:spPr>
      </p:pic>
      <p:pic>
        <p:nvPicPr>
          <p:cNvPr id="343" name="Image 335" descr=" "/>
          <p:cNvPicPr>
            <a:picLocks noChangeAspect="1"/>
          </p:cNvPicPr>
          <p:nvPr/>
        </p:nvPicPr>
        <p:blipFill>
          <a:blip r:embed="rId612">
            <a:extLst>
              <a:ext uri="{96DAC541-7B7A-43D3-8B79-37D633B846F1}">
                <asvg:svgBlip xmlns:asvg="http://schemas.microsoft.com/office/drawing/2016/SVG/main" r:embed="rId613"/>
              </a:ext>
            </a:extLst>
          </a:blip>
          <a:stretch>
            <a:fillRect/>
          </a:stretch>
        </p:blipFill>
        <p:spPr>
          <a:xfrm>
            <a:off x="4776763" y="4586583"/>
            <a:ext cx="53603" cy="237722"/>
          </a:xfrm>
          <a:prstGeom prst="rect">
            <a:avLst/>
          </a:prstGeom>
        </p:spPr>
      </p:pic>
      <p:pic>
        <p:nvPicPr>
          <p:cNvPr id="344" name="Image 336" descr=" "/>
          <p:cNvPicPr>
            <a:picLocks noChangeAspect="1"/>
          </p:cNvPicPr>
          <p:nvPr/>
        </p:nvPicPr>
        <p:blipFill>
          <a:blip r:embed="rId614">
            <a:extLst>
              <a:ext uri="{96DAC541-7B7A-43D3-8B79-37D633B846F1}">
                <asvg:svgBlip xmlns:asvg="http://schemas.microsoft.com/office/drawing/2016/SVG/main" r:embed="rId615"/>
              </a:ext>
            </a:extLst>
          </a:blip>
          <a:stretch>
            <a:fillRect/>
          </a:stretch>
        </p:blipFill>
        <p:spPr>
          <a:xfrm>
            <a:off x="4636220" y="4640427"/>
            <a:ext cx="117847" cy="134597"/>
          </a:xfrm>
          <a:prstGeom prst="rect">
            <a:avLst/>
          </a:prstGeom>
        </p:spPr>
      </p:pic>
      <p:pic>
        <p:nvPicPr>
          <p:cNvPr id="345" name="Image 337" descr=" "/>
          <p:cNvPicPr>
            <a:picLocks noChangeAspect="1"/>
          </p:cNvPicPr>
          <p:nvPr/>
        </p:nvPicPr>
        <p:blipFill>
          <a:blip r:embed="rId616">
            <a:extLst>
              <a:ext uri="{96DAC541-7B7A-43D3-8B79-37D633B846F1}">
                <asvg:svgBlip xmlns:asvg="http://schemas.microsoft.com/office/drawing/2016/SVG/main" r:embed="rId617"/>
              </a:ext>
            </a:extLst>
          </a:blip>
          <a:stretch>
            <a:fillRect/>
          </a:stretch>
        </p:blipFill>
        <p:spPr>
          <a:xfrm>
            <a:off x="4461076" y="4639162"/>
            <a:ext cx="139947" cy="137400"/>
          </a:xfrm>
          <a:prstGeom prst="rect">
            <a:avLst/>
          </a:prstGeom>
        </p:spPr>
      </p:pic>
      <p:pic>
        <p:nvPicPr>
          <p:cNvPr id="346" name="Image 338" descr=" "/>
          <p:cNvPicPr>
            <a:picLocks noChangeAspect="1"/>
          </p:cNvPicPr>
          <p:nvPr/>
        </p:nvPicPr>
        <p:blipFill>
          <a:blip r:embed="rId618">
            <a:extLst>
              <a:ext uri="{96DAC541-7B7A-43D3-8B79-37D633B846F1}">
                <asvg:svgBlip xmlns:asvg="http://schemas.microsoft.com/office/drawing/2016/SVG/main" r:embed="rId619"/>
              </a:ext>
            </a:extLst>
          </a:blip>
          <a:stretch>
            <a:fillRect/>
          </a:stretch>
        </p:blipFill>
        <p:spPr>
          <a:xfrm>
            <a:off x="4331596" y="4640427"/>
            <a:ext cx="122931" cy="134597"/>
          </a:xfrm>
          <a:prstGeom prst="rect">
            <a:avLst/>
          </a:prstGeom>
        </p:spPr>
      </p:pic>
      <p:pic>
        <p:nvPicPr>
          <p:cNvPr id="347" name="Image 339" descr=" "/>
          <p:cNvPicPr>
            <a:picLocks noChangeAspect="1"/>
          </p:cNvPicPr>
          <p:nvPr/>
        </p:nvPicPr>
        <p:blipFill>
          <a:blip r:embed="rId620">
            <a:extLst>
              <a:ext uri="{96DAC541-7B7A-43D3-8B79-37D633B846F1}">
                <asvg:svgBlip xmlns:asvg="http://schemas.microsoft.com/office/drawing/2016/SVG/main" r:embed="rId621"/>
              </a:ext>
            </a:extLst>
          </a:blip>
          <a:stretch>
            <a:fillRect/>
          </a:stretch>
        </p:blipFill>
        <p:spPr>
          <a:xfrm>
            <a:off x="4181305" y="4640427"/>
            <a:ext cx="125486" cy="134597"/>
          </a:xfrm>
          <a:prstGeom prst="rect">
            <a:avLst/>
          </a:prstGeom>
        </p:spPr>
      </p:pic>
      <p:pic>
        <p:nvPicPr>
          <p:cNvPr id="348" name="Image 340" descr=" "/>
          <p:cNvPicPr>
            <a:picLocks noChangeAspect="1"/>
          </p:cNvPicPr>
          <p:nvPr/>
        </p:nvPicPr>
        <p:blipFill>
          <a:blip r:embed="rId622">
            <a:extLst>
              <a:ext uri="{96DAC541-7B7A-43D3-8B79-37D633B846F1}">
                <asvg:svgBlip xmlns:asvg="http://schemas.microsoft.com/office/drawing/2016/SVG/main" r:embed="rId623"/>
              </a:ext>
            </a:extLst>
          </a:blip>
          <a:stretch>
            <a:fillRect/>
          </a:stretch>
        </p:blipFill>
        <p:spPr>
          <a:xfrm>
            <a:off x="4009384" y="4639162"/>
            <a:ext cx="134118" cy="137400"/>
          </a:xfrm>
          <a:prstGeom prst="rect">
            <a:avLst/>
          </a:prstGeom>
        </p:spPr>
      </p:pic>
      <p:pic>
        <p:nvPicPr>
          <p:cNvPr id="349" name="Image 341" descr=" "/>
          <p:cNvPicPr>
            <a:picLocks noChangeAspect="1"/>
          </p:cNvPicPr>
          <p:nvPr/>
        </p:nvPicPr>
        <p:blipFill>
          <a:blip r:embed="rId624">
            <a:extLst>
              <a:ext uri="{96DAC541-7B7A-43D3-8B79-37D633B846F1}">
                <asvg:svgBlip xmlns:asvg="http://schemas.microsoft.com/office/drawing/2016/SVG/main" r:embed="rId625"/>
              </a:ext>
            </a:extLst>
          </a:blip>
          <a:stretch>
            <a:fillRect/>
          </a:stretch>
        </p:blipFill>
        <p:spPr>
          <a:xfrm>
            <a:off x="3819158" y="4640427"/>
            <a:ext cx="155202" cy="134597"/>
          </a:xfrm>
          <a:prstGeom prst="rect">
            <a:avLst/>
          </a:prstGeom>
        </p:spPr>
      </p:pic>
      <p:pic>
        <p:nvPicPr>
          <p:cNvPr id="350" name="Image 342" descr=" "/>
          <p:cNvPicPr>
            <a:picLocks noChangeAspect="1"/>
          </p:cNvPicPr>
          <p:nvPr/>
        </p:nvPicPr>
        <p:blipFill>
          <a:blip r:embed="rId626">
            <a:extLst>
              <a:ext uri="{96DAC541-7B7A-43D3-8B79-37D633B846F1}">
                <asvg:svgBlip xmlns:asvg="http://schemas.microsoft.com/office/drawing/2016/SVG/main" r:embed="rId627"/>
              </a:ext>
            </a:extLst>
          </a:blip>
          <a:stretch>
            <a:fillRect/>
          </a:stretch>
        </p:blipFill>
        <p:spPr>
          <a:xfrm>
            <a:off x="3646370" y="4640427"/>
            <a:ext cx="147835" cy="185391"/>
          </a:xfrm>
          <a:prstGeom prst="rect">
            <a:avLst/>
          </a:prstGeom>
        </p:spPr>
      </p:pic>
      <p:pic>
        <p:nvPicPr>
          <p:cNvPr id="351" name="Image 343" descr=" "/>
          <p:cNvPicPr>
            <a:picLocks noChangeAspect="1"/>
          </p:cNvPicPr>
          <p:nvPr/>
        </p:nvPicPr>
        <p:blipFill>
          <a:blip r:embed="rId628">
            <a:extLst>
              <a:ext uri="{96DAC541-7B7A-43D3-8B79-37D633B846F1}">
                <asvg:svgBlip xmlns:asvg="http://schemas.microsoft.com/office/drawing/2016/SVG/main" r:embed="rId629"/>
              </a:ext>
            </a:extLst>
          </a:blip>
          <a:stretch>
            <a:fillRect/>
          </a:stretch>
        </p:blipFill>
        <p:spPr>
          <a:xfrm>
            <a:off x="3529937" y="4640427"/>
            <a:ext cx="126231" cy="134597"/>
          </a:xfrm>
          <a:prstGeom prst="rect">
            <a:avLst/>
          </a:prstGeom>
        </p:spPr>
      </p:pic>
      <p:pic>
        <p:nvPicPr>
          <p:cNvPr id="352" name="Image 344" descr=" "/>
          <p:cNvPicPr>
            <a:picLocks noChangeAspect="1"/>
          </p:cNvPicPr>
          <p:nvPr/>
        </p:nvPicPr>
        <p:blipFill>
          <a:blip r:embed="rId630">
            <a:extLst>
              <a:ext uri="{96DAC541-7B7A-43D3-8B79-37D633B846F1}">
                <asvg:svgBlip xmlns:asvg="http://schemas.microsoft.com/office/drawing/2016/SVG/main" r:embed="rId631"/>
              </a:ext>
            </a:extLst>
          </a:blip>
          <a:stretch>
            <a:fillRect/>
          </a:stretch>
        </p:blipFill>
        <p:spPr>
          <a:xfrm>
            <a:off x="3354792" y="4639162"/>
            <a:ext cx="139947" cy="137400"/>
          </a:xfrm>
          <a:prstGeom prst="rect">
            <a:avLst/>
          </a:prstGeom>
        </p:spPr>
      </p:pic>
      <p:pic>
        <p:nvPicPr>
          <p:cNvPr id="353" name="Image 345" descr=" "/>
          <p:cNvPicPr>
            <a:picLocks noChangeAspect="1"/>
          </p:cNvPicPr>
          <p:nvPr/>
        </p:nvPicPr>
        <p:blipFill>
          <a:blip r:embed="rId632">
            <a:extLst>
              <a:ext uri="{96DAC541-7B7A-43D3-8B79-37D633B846F1}">
                <asvg:svgBlip xmlns:asvg="http://schemas.microsoft.com/office/drawing/2016/SVG/main" r:embed="rId633"/>
              </a:ext>
            </a:extLst>
          </a:blip>
          <a:stretch>
            <a:fillRect/>
          </a:stretch>
        </p:blipFill>
        <p:spPr>
          <a:xfrm>
            <a:off x="3176968" y="4640427"/>
            <a:ext cx="158501" cy="165847"/>
          </a:xfrm>
          <a:prstGeom prst="rect">
            <a:avLst/>
          </a:prstGeom>
        </p:spPr>
      </p:pic>
      <p:pic>
        <p:nvPicPr>
          <p:cNvPr id="354" name="Image 346" descr=" "/>
          <p:cNvPicPr>
            <a:picLocks noChangeAspect="1"/>
          </p:cNvPicPr>
          <p:nvPr/>
        </p:nvPicPr>
        <p:blipFill>
          <a:blip r:embed="rId634">
            <a:extLst>
              <a:ext uri="{96DAC541-7B7A-43D3-8B79-37D633B846F1}">
                <asvg:svgBlip xmlns:asvg="http://schemas.microsoft.com/office/drawing/2016/SVG/main" r:embed="rId635"/>
              </a:ext>
            </a:extLst>
          </a:blip>
          <a:stretch>
            <a:fillRect/>
          </a:stretch>
        </p:blipFill>
        <p:spPr>
          <a:xfrm>
            <a:off x="2969354" y="4639162"/>
            <a:ext cx="117102" cy="137400"/>
          </a:xfrm>
          <a:prstGeom prst="rect">
            <a:avLst/>
          </a:prstGeom>
        </p:spPr>
      </p:pic>
      <p:pic>
        <p:nvPicPr>
          <p:cNvPr id="355" name="Image 347" descr=" "/>
          <p:cNvPicPr>
            <a:picLocks noChangeAspect="1"/>
          </p:cNvPicPr>
          <p:nvPr/>
        </p:nvPicPr>
        <p:blipFill>
          <a:blip r:embed="rId628">
            <a:extLst>
              <a:ext uri="{96DAC541-7B7A-43D3-8B79-37D633B846F1}">
                <asvg:svgBlip xmlns:asvg="http://schemas.microsoft.com/office/drawing/2016/SVG/main" r:embed="rId629"/>
              </a:ext>
            </a:extLst>
          </a:blip>
          <a:stretch>
            <a:fillRect/>
          </a:stretch>
        </p:blipFill>
        <p:spPr>
          <a:xfrm>
            <a:off x="2831440" y="4640427"/>
            <a:ext cx="126231" cy="134597"/>
          </a:xfrm>
          <a:prstGeom prst="rect">
            <a:avLst/>
          </a:prstGeom>
        </p:spPr>
      </p:pic>
      <p:pic>
        <p:nvPicPr>
          <p:cNvPr id="356" name="Image 348" descr=" "/>
          <p:cNvPicPr>
            <a:picLocks noChangeAspect="1"/>
          </p:cNvPicPr>
          <p:nvPr/>
        </p:nvPicPr>
        <p:blipFill>
          <a:blip r:embed="rId636">
            <a:extLst>
              <a:ext uri="{96DAC541-7B7A-43D3-8B79-37D633B846F1}">
                <asvg:svgBlip xmlns:asvg="http://schemas.microsoft.com/office/drawing/2016/SVG/main" r:embed="rId637"/>
              </a:ext>
            </a:extLst>
          </a:blip>
          <a:stretch>
            <a:fillRect/>
          </a:stretch>
        </p:blipFill>
        <p:spPr>
          <a:xfrm>
            <a:off x="2655080" y="4587848"/>
            <a:ext cx="129033" cy="187177"/>
          </a:xfrm>
          <a:prstGeom prst="rect">
            <a:avLst/>
          </a:prstGeom>
        </p:spPr>
      </p:pic>
      <p:pic>
        <p:nvPicPr>
          <p:cNvPr id="357" name="Image 349" descr=" "/>
          <p:cNvPicPr>
            <a:picLocks noChangeAspect="1"/>
          </p:cNvPicPr>
          <p:nvPr/>
        </p:nvPicPr>
        <p:blipFill>
          <a:blip r:embed="rId638">
            <a:extLst>
              <a:ext uri="{96DAC541-7B7A-43D3-8B79-37D633B846F1}">
                <asvg:svgBlip xmlns:asvg="http://schemas.microsoft.com/office/drawing/2016/SVG/main" r:embed="rId639"/>
              </a:ext>
            </a:extLst>
          </a:blip>
          <a:stretch>
            <a:fillRect/>
          </a:stretch>
        </p:blipFill>
        <p:spPr>
          <a:xfrm>
            <a:off x="2483160" y="4639162"/>
            <a:ext cx="134118" cy="137400"/>
          </a:xfrm>
          <a:prstGeom prst="rect">
            <a:avLst/>
          </a:prstGeom>
        </p:spPr>
      </p:pic>
      <p:pic>
        <p:nvPicPr>
          <p:cNvPr id="358" name="Image 350" descr=" "/>
          <p:cNvPicPr>
            <a:picLocks noChangeAspect="1"/>
          </p:cNvPicPr>
          <p:nvPr/>
        </p:nvPicPr>
        <p:blipFill>
          <a:blip r:embed="rId640">
            <a:extLst>
              <a:ext uri="{96DAC541-7B7A-43D3-8B79-37D633B846F1}">
                <asvg:svgBlip xmlns:asvg="http://schemas.microsoft.com/office/drawing/2016/SVG/main" r:embed="rId641"/>
              </a:ext>
            </a:extLst>
          </a:blip>
          <a:stretch>
            <a:fillRect/>
          </a:stretch>
        </p:blipFill>
        <p:spPr>
          <a:xfrm>
            <a:off x="2310520" y="4640427"/>
            <a:ext cx="137914" cy="136631"/>
          </a:xfrm>
          <a:prstGeom prst="rect">
            <a:avLst/>
          </a:prstGeom>
        </p:spPr>
      </p:pic>
      <p:pic>
        <p:nvPicPr>
          <p:cNvPr id="359" name="Image 351" descr=" "/>
          <p:cNvPicPr>
            <a:picLocks noChangeAspect="1"/>
          </p:cNvPicPr>
          <p:nvPr/>
        </p:nvPicPr>
        <p:blipFill>
          <a:blip r:embed="rId642">
            <a:extLst>
              <a:ext uri="{96DAC541-7B7A-43D3-8B79-37D633B846F1}">
                <asvg:svgBlip xmlns:asvg="http://schemas.microsoft.com/office/drawing/2016/SVG/main" r:embed="rId643"/>
              </a:ext>
            </a:extLst>
          </a:blip>
          <a:stretch>
            <a:fillRect/>
          </a:stretch>
        </p:blipFill>
        <p:spPr>
          <a:xfrm>
            <a:off x="2181065" y="4640427"/>
            <a:ext cx="126231" cy="134597"/>
          </a:xfrm>
          <a:prstGeom prst="rect">
            <a:avLst/>
          </a:prstGeom>
        </p:spPr>
      </p:pic>
      <p:pic>
        <p:nvPicPr>
          <p:cNvPr id="360" name="Image 352" descr=" "/>
          <p:cNvPicPr>
            <a:picLocks noChangeAspect="1"/>
          </p:cNvPicPr>
          <p:nvPr/>
        </p:nvPicPr>
        <p:blipFill>
          <a:blip r:embed="rId622">
            <a:extLst>
              <a:ext uri="{96DAC541-7B7A-43D3-8B79-37D633B846F1}">
                <asvg:svgBlip xmlns:asvg="http://schemas.microsoft.com/office/drawing/2016/SVG/main" r:embed="rId644"/>
              </a:ext>
            </a:extLst>
          </a:blip>
          <a:stretch>
            <a:fillRect/>
          </a:stretch>
        </p:blipFill>
        <p:spPr>
          <a:xfrm>
            <a:off x="2009145" y="4639162"/>
            <a:ext cx="134118" cy="137400"/>
          </a:xfrm>
          <a:prstGeom prst="rect">
            <a:avLst/>
          </a:prstGeom>
        </p:spPr>
      </p:pic>
      <p:pic>
        <p:nvPicPr>
          <p:cNvPr id="361" name="Image 353" descr=" "/>
          <p:cNvPicPr>
            <a:picLocks noChangeAspect="1"/>
          </p:cNvPicPr>
          <p:nvPr/>
        </p:nvPicPr>
        <p:blipFill>
          <a:blip r:embed="rId645">
            <a:extLst>
              <a:ext uri="{96DAC541-7B7A-43D3-8B79-37D633B846F1}">
                <asvg:svgBlip xmlns:asvg="http://schemas.microsoft.com/office/drawing/2016/SVG/main" r:embed="rId646"/>
              </a:ext>
            </a:extLst>
          </a:blip>
          <a:stretch>
            <a:fillRect/>
          </a:stretch>
        </p:blipFill>
        <p:spPr>
          <a:xfrm>
            <a:off x="1846700" y="4639162"/>
            <a:ext cx="139451" cy="185143"/>
          </a:xfrm>
          <a:prstGeom prst="rect">
            <a:avLst/>
          </a:prstGeom>
        </p:spPr>
      </p:pic>
      <p:pic>
        <p:nvPicPr>
          <p:cNvPr id="362" name="Image 354" descr=" "/>
          <p:cNvPicPr>
            <a:picLocks noChangeAspect="1"/>
          </p:cNvPicPr>
          <p:nvPr/>
        </p:nvPicPr>
        <p:blipFill>
          <a:blip r:embed="rId647">
            <a:extLst>
              <a:ext uri="{96DAC541-7B7A-43D3-8B79-37D633B846F1}">
                <asvg:svgBlip xmlns:asvg="http://schemas.microsoft.com/office/drawing/2016/SVG/main" r:embed="rId648"/>
              </a:ext>
            </a:extLst>
          </a:blip>
          <a:stretch>
            <a:fillRect/>
          </a:stretch>
        </p:blipFill>
        <p:spPr>
          <a:xfrm>
            <a:off x="1674779" y="4639162"/>
            <a:ext cx="134118" cy="137400"/>
          </a:xfrm>
          <a:prstGeom prst="rect">
            <a:avLst/>
          </a:prstGeom>
        </p:spPr>
      </p:pic>
      <p:pic>
        <p:nvPicPr>
          <p:cNvPr id="363" name="Image 355" descr=" "/>
          <p:cNvPicPr>
            <a:picLocks noChangeAspect="1"/>
          </p:cNvPicPr>
          <p:nvPr/>
        </p:nvPicPr>
        <p:blipFill>
          <a:blip r:embed="rId649">
            <a:extLst>
              <a:ext uri="{96DAC541-7B7A-43D3-8B79-37D633B846F1}">
                <asvg:svgBlip xmlns:asvg="http://schemas.microsoft.com/office/drawing/2016/SVG/main" r:embed="rId650"/>
              </a:ext>
            </a:extLst>
          </a:blip>
          <a:stretch>
            <a:fillRect/>
          </a:stretch>
        </p:blipFill>
        <p:spPr>
          <a:xfrm>
            <a:off x="1515311" y="4640427"/>
            <a:ext cx="124717" cy="134597"/>
          </a:xfrm>
          <a:prstGeom prst="rect">
            <a:avLst/>
          </a:prstGeom>
        </p:spPr>
      </p:pic>
      <p:pic>
        <p:nvPicPr>
          <p:cNvPr id="364" name="Image 356" descr=" "/>
          <p:cNvPicPr>
            <a:picLocks noChangeAspect="1"/>
          </p:cNvPicPr>
          <p:nvPr/>
        </p:nvPicPr>
        <p:blipFill>
          <a:blip r:embed="rId651">
            <a:extLst>
              <a:ext uri="{96DAC541-7B7A-43D3-8B79-37D633B846F1}">
                <asvg:svgBlip xmlns:asvg="http://schemas.microsoft.com/office/drawing/2016/SVG/main" r:embed="rId652"/>
              </a:ext>
            </a:extLst>
          </a:blip>
          <a:stretch>
            <a:fillRect/>
          </a:stretch>
        </p:blipFill>
        <p:spPr>
          <a:xfrm>
            <a:off x="1270738" y="4640427"/>
            <a:ext cx="129033" cy="134597"/>
          </a:xfrm>
          <a:prstGeom prst="rect">
            <a:avLst/>
          </a:prstGeom>
        </p:spPr>
      </p:pic>
      <p:pic>
        <p:nvPicPr>
          <p:cNvPr id="365" name="Image 357" descr=" "/>
          <p:cNvPicPr>
            <a:picLocks noChangeAspect="1"/>
          </p:cNvPicPr>
          <p:nvPr/>
        </p:nvPicPr>
        <p:blipFill>
          <a:blip r:embed="rId653">
            <a:extLst>
              <a:ext uri="{96DAC541-7B7A-43D3-8B79-37D633B846F1}">
                <asvg:svgBlip xmlns:asvg="http://schemas.microsoft.com/office/drawing/2016/SVG/main" r:embed="rId654"/>
              </a:ext>
            </a:extLst>
          </a:blip>
          <a:stretch>
            <a:fillRect/>
          </a:stretch>
        </p:blipFill>
        <p:spPr>
          <a:xfrm>
            <a:off x="1085671" y="4640427"/>
            <a:ext cx="137914" cy="136631"/>
          </a:xfrm>
          <a:prstGeom prst="rect">
            <a:avLst/>
          </a:prstGeom>
        </p:spPr>
      </p:pic>
      <p:pic>
        <p:nvPicPr>
          <p:cNvPr id="366" name="Image 358" descr=" "/>
          <p:cNvPicPr>
            <a:picLocks noChangeAspect="1"/>
          </p:cNvPicPr>
          <p:nvPr/>
        </p:nvPicPr>
        <p:blipFill>
          <a:blip r:embed="rId655">
            <a:extLst>
              <a:ext uri="{96DAC541-7B7A-43D3-8B79-37D633B846F1}">
                <asvg:svgBlip xmlns:asvg="http://schemas.microsoft.com/office/drawing/2016/SVG/main" r:embed="rId656"/>
              </a:ext>
            </a:extLst>
          </a:blip>
          <a:stretch>
            <a:fillRect/>
          </a:stretch>
        </p:blipFill>
        <p:spPr>
          <a:xfrm>
            <a:off x="931660" y="4640427"/>
            <a:ext cx="129033" cy="134597"/>
          </a:xfrm>
          <a:prstGeom prst="rect">
            <a:avLst/>
          </a:prstGeom>
        </p:spPr>
      </p:pic>
      <p:pic>
        <p:nvPicPr>
          <p:cNvPr id="367" name="Image 359" descr=" "/>
          <p:cNvPicPr>
            <a:picLocks noChangeAspect="1"/>
          </p:cNvPicPr>
          <p:nvPr/>
        </p:nvPicPr>
        <p:blipFill>
          <a:blip r:embed="rId657">
            <a:extLst>
              <a:ext uri="{96DAC541-7B7A-43D3-8B79-37D633B846F1}">
                <asvg:svgBlip xmlns:asvg="http://schemas.microsoft.com/office/drawing/2016/SVG/main" r:embed="rId658"/>
              </a:ext>
            </a:extLst>
          </a:blip>
          <a:stretch>
            <a:fillRect/>
          </a:stretch>
        </p:blipFill>
        <p:spPr>
          <a:xfrm>
            <a:off x="9223328" y="4385196"/>
            <a:ext cx="117102" cy="137400"/>
          </a:xfrm>
          <a:prstGeom prst="rect">
            <a:avLst/>
          </a:prstGeom>
        </p:spPr>
      </p:pic>
      <p:pic>
        <p:nvPicPr>
          <p:cNvPr id="368" name="Image 360" descr=" "/>
          <p:cNvPicPr>
            <a:picLocks noChangeAspect="1"/>
          </p:cNvPicPr>
          <p:nvPr/>
        </p:nvPicPr>
        <p:blipFill>
          <a:blip r:embed="rId659">
            <a:extLst>
              <a:ext uri="{96DAC541-7B7A-43D3-8B79-37D633B846F1}">
                <asvg:svgBlip xmlns:asvg="http://schemas.microsoft.com/office/drawing/2016/SVG/main" r:embed="rId660"/>
              </a:ext>
            </a:extLst>
          </a:blip>
          <a:stretch>
            <a:fillRect/>
          </a:stretch>
        </p:blipFill>
        <p:spPr>
          <a:xfrm>
            <a:off x="9085414" y="4386461"/>
            <a:ext cx="126231" cy="134597"/>
          </a:xfrm>
          <a:prstGeom prst="rect">
            <a:avLst/>
          </a:prstGeom>
        </p:spPr>
      </p:pic>
      <p:pic>
        <p:nvPicPr>
          <p:cNvPr id="369" name="Image 361" descr=" "/>
          <p:cNvPicPr>
            <a:picLocks noChangeAspect="1"/>
          </p:cNvPicPr>
          <p:nvPr/>
        </p:nvPicPr>
        <p:blipFill>
          <a:blip r:embed="rId661">
            <a:extLst>
              <a:ext uri="{96DAC541-7B7A-43D3-8B79-37D633B846F1}">
                <asvg:svgBlip xmlns:asvg="http://schemas.microsoft.com/office/drawing/2016/SVG/main" r:embed="rId662"/>
              </a:ext>
            </a:extLst>
          </a:blip>
          <a:stretch>
            <a:fillRect/>
          </a:stretch>
        </p:blipFill>
        <p:spPr>
          <a:xfrm>
            <a:off x="8910542" y="4385195"/>
            <a:ext cx="139451" cy="185143"/>
          </a:xfrm>
          <a:prstGeom prst="rect">
            <a:avLst/>
          </a:prstGeom>
        </p:spPr>
      </p:pic>
      <p:pic>
        <p:nvPicPr>
          <p:cNvPr id="370" name="Image 362" descr=" "/>
          <p:cNvPicPr>
            <a:picLocks noChangeAspect="1"/>
          </p:cNvPicPr>
          <p:nvPr/>
        </p:nvPicPr>
        <p:blipFill>
          <a:blip r:embed="rId663">
            <a:extLst>
              <a:ext uri="{96DAC541-7B7A-43D3-8B79-37D633B846F1}">
                <asvg:svgBlip xmlns:asvg="http://schemas.microsoft.com/office/drawing/2016/SVG/main" r:embed="rId664"/>
              </a:ext>
            </a:extLst>
          </a:blip>
          <a:stretch>
            <a:fillRect/>
          </a:stretch>
        </p:blipFill>
        <p:spPr>
          <a:xfrm>
            <a:off x="8735397" y="4385196"/>
            <a:ext cx="139947" cy="137400"/>
          </a:xfrm>
          <a:prstGeom prst="rect">
            <a:avLst/>
          </a:prstGeom>
        </p:spPr>
      </p:pic>
      <p:pic>
        <p:nvPicPr>
          <p:cNvPr id="371" name="Image 363" descr=" "/>
          <p:cNvPicPr>
            <a:picLocks noChangeAspect="1"/>
          </p:cNvPicPr>
          <p:nvPr/>
        </p:nvPicPr>
        <p:blipFill>
          <a:blip r:embed="rId665">
            <a:extLst>
              <a:ext uri="{96DAC541-7B7A-43D3-8B79-37D633B846F1}">
                <asvg:svgBlip xmlns:asvg="http://schemas.microsoft.com/office/drawing/2016/SVG/main" r:embed="rId666"/>
              </a:ext>
            </a:extLst>
          </a:blip>
          <a:stretch>
            <a:fillRect/>
          </a:stretch>
        </p:blipFill>
        <p:spPr>
          <a:xfrm>
            <a:off x="8571786" y="4323738"/>
            <a:ext cx="141212" cy="199354"/>
          </a:xfrm>
          <a:prstGeom prst="rect">
            <a:avLst/>
          </a:prstGeom>
        </p:spPr>
      </p:pic>
      <p:pic>
        <p:nvPicPr>
          <p:cNvPr id="372" name="Image 364" descr=" "/>
          <p:cNvPicPr>
            <a:picLocks noChangeAspect="1"/>
          </p:cNvPicPr>
          <p:nvPr/>
        </p:nvPicPr>
        <p:blipFill>
          <a:blip r:embed="rId667">
            <a:extLst>
              <a:ext uri="{96DAC541-7B7A-43D3-8B79-37D633B846F1}">
                <asvg:svgBlip xmlns:asvg="http://schemas.microsoft.com/office/drawing/2016/SVG/main" r:embed="rId668"/>
              </a:ext>
            </a:extLst>
          </a:blip>
          <a:stretch>
            <a:fillRect/>
          </a:stretch>
        </p:blipFill>
        <p:spPr>
          <a:xfrm>
            <a:off x="8408597" y="4386460"/>
            <a:ext cx="147835" cy="185391"/>
          </a:xfrm>
          <a:prstGeom prst="rect">
            <a:avLst/>
          </a:prstGeom>
        </p:spPr>
      </p:pic>
      <p:pic>
        <p:nvPicPr>
          <p:cNvPr id="373" name="Image 365" descr=" "/>
          <p:cNvPicPr>
            <a:picLocks noChangeAspect="1"/>
          </p:cNvPicPr>
          <p:nvPr/>
        </p:nvPicPr>
        <p:blipFill>
          <a:blip r:embed="rId669">
            <a:extLst>
              <a:ext uri="{96DAC541-7B7A-43D3-8B79-37D633B846F1}">
                <asvg:svgBlip xmlns:asvg="http://schemas.microsoft.com/office/drawing/2016/SVG/main" r:embed="rId670"/>
              </a:ext>
            </a:extLst>
          </a:blip>
          <a:stretch>
            <a:fillRect/>
          </a:stretch>
        </p:blipFill>
        <p:spPr>
          <a:xfrm>
            <a:off x="8196146" y="4385196"/>
            <a:ext cx="134118" cy="137400"/>
          </a:xfrm>
          <a:prstGeom prst="rect">
            <a:avLst/>
          </a:prstGeom>
        </p:spPr>
      </p:pic>
      <p:pic>
        <p:nvPicPr>
          <p:cNvPr id="374" name="Image 366" descr=" "/>
          <p:cNvPicPr>
            <a:picLocks noChangeAspect="1"/>
          </p:cNvPicPr>
          <p:nvPr/>
        </p:nvPicPr>
        <p:blipFill>
          <a:blip r:embed="rId671">
            <a:extLst>
              <a:ext uri="{96DAC541-7B7A-43D3-8B79-37D633B846F1}">
                <asvg:svgBlip xmlns:asvg="http://schemas.microsoft.com/office/drawing/2016/SVG/main" r:embed="rId672"/>
              </a:ext>
            </a:extLst>
          </a:blip>
          <a:stretch>
            <a:fillRect/>
          </a:stretch>
        </p:blipFill>
        <p:spPr>
          <a:xfrm>
            <a:off x="8035685" y="4386461"/>
            <a:ext cx="125486" cy="134597"/>
          </a:xfrm>
          <a:prstGeom prst="rect">
            <a:avLst/>
          </a:prstGeom>
        </p:spPr>
      </p:pic>
      <p:pic>
        <p:nvPicPr>
          <p:cNvPr id="375" name="Image 367" descr=" "/>
          <p:cNvPicPr>
            <a:picLocks noChangeAspect="1"/>
          </p:cNvPicPr>
          <p:nvPr/>
        </p:nvPicPr>
        <p:blipFill>
          <a:blip r:embed="rId673">
            <a:extLst>
              <a:ext uri="{96DAC541-7B7A-43D3-8B79-37D633B846F1}">
                <asvg:svgBlip xmlns:asvg="http://schemas.microsoft.com/office/drawing/2016/SVG/main" r:embed="rId674"/>
              </a:ext>
            </a:extLst>
          </a:blip>
          <a:stretch>
            <a:fillRect/>
          </a:stretch>
        </p:blipFill>
        <p:spPr>
          <a:xfrm>
            <a:off x="7806491" y="4385196"/>
            <a:ext cx="117102" cy="137400"/>
          </a:xfrm>
          <a:prstGeom prst="rect">
            <a:avLst/>
          </a:prstGeom>
        </p:spPr>
      </p:pic>
      <p:pic>
        <p:nvPicPr>
          <p:cNvPr id="376" name="Image 368" descr=" "/>
          <p:cNvPicPr>
            <a:picLocks noChangeAspect="1"/>
          </p:cNvPicPr>
          <p:nvPr/>
        </p:nvPicPr>
        <p:blipFill>
          <a:blip r:embed="rId675">
            <a:extLst>
              <a:ext uri="{96DAC541-7B7A-43D3-8B79-37D633B846F1}">
                <asvg:svgBlip xmlns:asvg="http://schemas.microsoft.com/office/drawing/2016/SVG/main" r:embed="rId676"/>
              </a:ext>
            </a:extLst>
          </a:blip>
          <a:stretch>
            <a:fillRect/>
          </a:stretch>
        </p:blipFill>
        <p:spPr>
          <a:xfrm>
            <a:off x="7732846" y="4332616"/>
            <a:ext cx="53330" cy="237722"/>
          </a:xfrm>
          <a:prstGeom prst="rect">
            <a:avLst/>
          </a:prstGeom>
        </p:spPr>
      </p:pic>
      <p:pic>
        <p:nvPicPr>
          <p:cNvPr id="377" name="Image 369" descr=" "/>
          <p:cNvPicPr>
            <a:picLocks noChangeAspect="1"/>
          </p:cNvPicPr>
          <p:nvPr/>
        </p:nvPicPr>
        <p:blipFill>
          <a:blip r:embed="rId677">
            <a:extLst>
              <a:ext uri="{96DAC541-7B7A-43D3-8B79-37D633B846F1}">
                <asvg:svgBlip xmlns:asvg="http://schemas.microsoft.com/office/drawing/2016/SVG/main" r:embed="rId678"/>
              </a:ext>
            </a:extLst>
          </a:blip>
          <a:stretch>
            <a:fillRect/>
          </a:stretch>
        </p:blipFill>
        <p:spPr>
          <a:xfrm>
            <a:off x="7487752" y="4386461"/>
            <a:ext cx="129033" cy="134597"/>
          </a:xfrm>
          <a:prstGeom prst="rect">
            <a:avLst/>
          </a:prstGeom>
        </p:spPr>
      </p:pic>
      <p:pic>
        <p:nvPicPr>
          <p:cNvPr id="378" name="Image 370" descr=" "/>
          <p:cNvPicPr>
            <a:picLocks noChangeAspect="1"/>
          </p:cNvPicPr>
          <p:nvPr/>
        </p:nvPicPr>
        <p:blipFill>
          <a:blip r:embed="rId679">
            <a:extLst>
              <a:ext uri="{96DAC541-7B7A-43D3-8B79-37D633B846F1}">
                <asvg:svgBlip xmlns:asvg="http://schemas.microsoft.com/office/drawing/2016/SVG/main" r:embed="rId680"/>
              </a:ext>
            </a:extLst>
          </a:blip>
          <a:stretch>
            <a:fillRect/>
          </a:stretch>
        </p:blipFill>
        <p:spPr>
          <a:xfrm>
            <a:off x="7339893" y="4386461"/>
            <a:ext cx="122931" cy="134597"/>
          </a:xfrm>
          <a:prstGeom prst="rect">
            <a:avLst/>
          </a:prstGeom>
        </p:spPr>
      </p:pic>
      <p:pic>
        <p:nvPicPr>
          <p:cNvPr id="379" name="Image 371" descr=" "/>
          <p:cNvPicPr>
            <a:picLocks noChangeAspect="1"/>
          </p:cNvPicPr>
          <p:nvPr/>
        </p:nvPicPr>
        <p:blipFill>
          <a:blip r:embed="rId681">
            <a:extLst>
              <a:ext uri="{96DAC541-7B7A-43D3-8B79-37D633B846F1}">
                <asvg:svgBlip xmlns:asvg="http://schemas.microsoft.com/office/drawing/2016/SVG/main" r:embed="rId682"/>
              </a:ext>
            </a:extLst>
          </a:blip>
          <a:stretch>
            <a:fillRect/>
          </a:stretch>
        </p:blipFill>
        <p:spPr>
          <a:xfrm>
            <a:off x="7206692" y="4385196"/>
            <a:ext cx="125983" cy="137400"/>
          </a:xfrm>
          <a:prstGeom prst="rect">
            <a:avLst/>
          </a:prstGeom>
        </p:spPr>
      </p:pic>
      <p:pic>
        <p:nvPicPr>
          <p:cNvPr id="380" name="Image 372" descr=" "/>
          <p:cNvPicPr>
            <a:picLocks noChangeAspect="1"/>
          </p:cNvPicPr>
          <p:nvPr/>
        </p:nvPicPr>
        <p:blipFill>
          <a:blip r:embed="rId376">
            <a:extLst>
              <a:ext uri="{96DAC541-7B7A-43D3-8B79-37D633B846F1}">
                <asvg:svgBlip xmlns:asvg="http://schemas.microsoft.com/office/drawing/2016/SVG/main" r:embed="rId683"/>
              </a:ext>
            </a:extLst>
          </a:blip>
          <a:stretch>
            <a:fillRect/>
          </a:stretch>
        </p:blipFill>
        <p:spPr>
          <a:xfrm>
            <a:off x="7043974" y="4385196"/>
            <a:ext cx="139947" cy="137400"/>
          </a:xfrm>
          <a:prstGeom prst="rect">
            <a:avLst/>
          </a:prstGeom>
        </p:spPr>
      </p:pic>
      <p:pic>
        <p:nvPicPr>
          <p:cNvPr id="381" name="Image 373" descr=" "/>
          <p:cNvPicPr>
            <a:picLocks noChangeAspect="1"/>
          </p:cNvPicPr>
          <p:nvPr/>
        </p:nvPicPr>
        <p:blipFill>
          <a:blip r:embed="rId684">
            <a:extLst>
              <a:ext uri="{96DAC541-7B7A-43D3-8B79-37D633B846F1}">
                <asvg:svgBlip xmlns:asvg="http://schemas.microsoft.com/office/drawing/2016/SVG/main" r:embed="rId685"/>
              </a:ext>
            </a:extLst>
          </a:blip>
          <a:stretch>
            <a:fillRect/>
          </a:stretch>
        </p:blipFill>
        <p:spPr>
          <a:xfrm>
            <a:off x="6883514" y="4386461"/>
            <a:ext cx="125486" cy="134597"/>
          </a:xfrm>
          <a:prstGeom prst="rect">
            <a:avLst/>
          </a:prstGeom>
        </p:spPr>
      </p:pic>
      <p:pic>
        <p:nvPicPr>
          <p:cNvPr id="382" name="Image 374" descr=" "/>
          <p:cNvPicPr>
            <a:picLocks noChangeAspect="1"/>
          </p:cNvPicPr>
          <p:nvPr/>
        </p:nvPicPr>
        <p:blipFill>
          <a:blip r:embed="rId686">
            <a:extLst>
              <a:ext uri="{96DAC541-7B7A-43D3-8B79-37D633B846F1}">
                <asvg:svgBlip xmlns:asvg="http://schemas.microsoft.com/office/drawing/2016/SVG/main" r:embed="rId687"/>
              </a:ext>
            </a:extLst>
          </a:blip>
          <a:stretch>
            <a:fillRect/>
          </a:stretch>
        </p:blipFill>
        <p:spPr>
          <a:xfrm>
            <a:off x="6737415" y="4386461"/>
            <a:ext cx="114796" cy="134870"/>
          </a:xfrm>
          <a:prstGeom prst="rect">
            <a:avLst/>
          </a:prstGeom>
        </p:spPr>
      </p:pic>
      <p:pic>
        <p:nvPicPr>
          <p:cNvPr id="383" name="Image 375" descr=" "/>
          <p:cNvPicPr>
            <a:picLocks noChangeAspect="1"/>
          </p:cNvPicPr>
          <p:nvPr/>
        </p:nvPicPr>
        <p:blipFill>
          <a:blip r:embed="rId688">
            <a:extLst>
              <a:ext uri="{96DAC541-7B7A-43D3-8B79-37D633B846F1}">
                <asvg:svgBlip xmlns:asvg="http://schemas.microsoft.com/office/drawing/2016/SVG/main" r:embed="rId689"/>
              </a:ext>
            </a:extLst>
          </a:blip>
          <a:stretch>
            <a:fillRect/>
          </a:stretch>
        </p:blipFill>
        <p:spPr>
          <a:xfrm>
            <a:off x="6552348" y="4386460"/>
            <a:ext cx="137914" cy="136631"/>
          </a:xfrm>
          <a:prstGeom prst="rect">
            <a:avLst/>
          </a:prstGeom>
        </p:spPr>
      </p:pic>
      <p:pic>
        <p:nvPicPr>
          <p:cNvPr id="384" name="Image 376" descr=" "/>
          <p:cNvPicPr>
            <a:picLocks noChangeAspect="1"/>
          </p:cNvPicPr>
          <p:nvPr/>
        </p:nvPicPr>
        <p:blipFill>
          <a:blip r:embed="rId690">
            <a:extLst>
              <a:ext uri="{96DAC541-7B7A-43D3-8B79-37D633B846F1}">
                <asvg:svgBlip xmlns:asvg="http://schemas.microsoft.com/office/drawing/2016/SVG/main" r:embed="rId691"/>
              </a:ext>
            </a:extLst>
          </a:blip>
          <a:stretch>
            <a:fillRect/>
          </a:stretch>
        </p:blipFill>
        <p:spPr>
          <a:xfrm>
            <a:off x="6413716" y="4385196"/>
            <a:ext cx="117102" cy="137400"/>
          </a:xfrm>
          <a:prstGeom prst="rect">
            <a:avLst/>
          </a:prstGeom>
        </p:spPr>
      </p:pic>
      <p:pic>
        <p:nvPicPr>
          <p:cNvPr id="385" name="Image 377" descr=" "/>
          <p:cNvPicPr>
            <a:picLocks noChangeAspect="1"/>
          </p:cNvPicPr>
          <p:nvPr/>
        </p:nvPicPr>
        <p:blipFill>
          <a:blip r:embed="rId692">
            <a:extLst>
              <a:ext uri="{96DAC541-7B7A-43D3-8B79-37D633B846F1}">
                <asvg:svgBlip xmlns:asvg="http://schemas.microsoft.com/office/drawing/2016/SVG/main" r:embed="rId693"/>
              </a:ext>
            </a:extLst>
          </a:blip>
          <a:stretch>
            <a:fillRect/>
          </a:stretch>
        </p:blipFill>
        <p:spPr>
          <a:xfrm>
            <a:off x="6248765" y="4386461"/>
            <a:ext cx="129033" cy="134597"/>
          </a:xfrm>
          <a:prstGeom prst="rect">
            <a:avLst/>
          </a:prstGeom>
        </p:spPr>
      </p:pic>
      <p:pic>
        <p:nvPicPr>
          <p:cNvPr id="386" name="Image 378" descr=" "/>
          <p:cNvPicPr>
            <a:picLocks noChangeAspect="1"/>
          </p:cNvPicPr>
          <p:nvPr/>
        </p:nvPicPr>
        <p:blipFill>
          <a:blip r:embed="rId694">
            <a:extLst>
              <a:ext uri="{96DAC541-7B7A-43D3-8B79-37D633B846F1}">
                <asvg:svgBlip xmlns:asvg="http://schemas.microsoft.com/office/drawing/2016/SVG/main" r:embed="rId695"/>
              </a:ext>
            </a:extLst>
          </a:blip>
          <a:stretch>
            <a:fillRect/>
          </a:stretch>
        </p:blipFill>
        <p:spPr>
          <a:xfrm>
            <a:off x="6073397" y="4386460"/>
            <a:ext cx="143767" cy="166864"/>
          </a:xfrm>
          <a:prstGeom prst="rect">
            <a:avLst/>
          </a:prstGeom>
        </p:spPr>
      </p:pic>
      <p:pic>
        <p:nvPicPr>
          <p:cNvPr id="387" name="Image 379" descr=" "/>
          <p:cNvPicPr>
            <a:picLocks noChangeAspect="1"/>
          </p:cNvPicPr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696"/>
              </a:ext>
            </a:extLst>
          </a:blip>
          <a:stretch>
            <a:fillRect/>
          </a:stretch>
        </p:blipFill>
        <p:spPr>
          <a:xfrm>
            <a:off x="5901476" y="4385196"/>
            <a:ext cx="134118" cy="137400"/>
          </a:xfrm>
          <a:prstGeom prst="rect">
            <a:avLst/>
          </a:prstGeom>
        </p:spPr>
      </p:pic>
      <p:pic>
        <p:nvPicPr>
          <p:cNvPr id="388" name="Image 380" descr=" "/>
          <p:cNvPicPr>
            <a:picLocks noChangeAspect="1"/>
          </p:cNvPicPr>
          <p:nvPr/>
        </p:nvPicPr>
        <p:blipFill>
          <a:blip r:embed="rId697">
            <a:extLst>
              <a:ext uri="{96DAC541-7B7A-43D3-8B79-37D633B846F1}">
                <asvg:svgBlip xmlns:asvg="http://schemas.microsoft.com/office/drawing/2016/SVG/main" r:embed="rId698"/>
              </a:ext>
            </a:extLst>
          </a:blip>
          <a:stretch>
            <a:fillRect/>
          </a:stretch>
        </p:blipFill>
        <p:spPr>
          <a:xfrm>
            <a:off x="5742008" y="4386461"/>
            <a:ext cx="124717" cy="134597"/>
          </a:xfrm>
          <a:prstGeom prst="rect">
            <a:avLst/>
          </a:prstGeom>
        </p:spPr>
      </p:pic>
      <p:pic>
        <p:nvPicPr>
          <p:cNvPr id="389" name="Image 381" descr=" "/>
          <p:cNvPicPr>
            <a:picLocks noChangeAspect="1"/>
          </p:cNvPicPr>
          <p:nvPr/>
        </p:nvPicPr>
        <p:blipFill>
          <a:blip r:embed="rId699">
            <a:extLst>
              <a:ext uri="{96DAC541-7B7A-43D3-8B79-37D633B846F1}">
                <asvg:svgBlip xmlns:asvg="http://schemas.microsoft.com/office/drawing/2016/SVG/main" r:embed="rId700"/>
              </a:ext>
            </a:extLst>
          </a:blip>
          <a:stretch>
            <a:fillRect/>
          </a:stretch>
        </p:blipFill>
        <p:spPr>
          <a:xfrm>
            <a:off x="5584473" y="4385196"/>
            <a:ext cx="125983" cy="137400"/>
          </a:xfrm>
          <a:prstGeom prst="rect">
            <a:avLst/>
          </a:prstGeom>
        </p:spPr>
      </p:pic>
      <p:pic>
        <p:nvPicPr>
          <p:cNvPr id="390" name="Image 382" descr=" "/>
          <p:cNvPicPr>
            <a:picLocks noChangeAspect="1"/>
          </p:cNvPicPr>
          <p:nvPr/>
        </p:nvPicPr>
        <p:blipFill>
          <a:blip r:embed="rId701">
            <a:extLst>
              <a:ext uri="{96DAC541-7B7A-43D3-8B79-37D633B846F1}">
                <asvg:svgBlip xmlns:asvg="http://schemas.microsoft.com/office/drawing/2016/SVG/main" r:embed="rId702"/>
              </a:ext>
            </a:extLst>
          </a:blip>
          <a:stretch>
            <a:fillRect/>
          </a:stretch>
        </p:blipFill>
        <p:spPr>
          <a:xfrm>
            <a:off x="5353544" y="4385196"/>
            <a:ext cx="139947" cy="137400"/>
          </a:xfrm>
          <a:prstGeom prst="rect">
            <a:avLst/>
          </a:prstGeom>
        </p:spPr>
      </p:pic>
      <p:pic>
        <p:nvPicPr>
          <p:cNvPr id="391" name="Image 383" descr=" "/>
          <p:cNvPicPr>
            <a:picLocks noChangeAspect="1"/>
          </p:cNvPicPr>
          <p:nvPr/>
        </p:nvPicPr>
        <p:blipFill>
          <a:blip r:embed="rId703">
            <a:extLst>
              <a:ext uri="{96DAC541-7B7A-43D3-8B79-37D633B846F1}">
                <asvg:svgBlip xmlns:asvg="http://schemas.microsoft.com/office/drawing/2016/SVG/main" r:embed="rId704"/>
              </a:ext>
            </a:extLst>
          </a:blip>
          <a:stretch>
            <a:fillRect/>
          </a:stretch>
        </p:blipFill>
        <p:spPr>
          <a:xfrm>
            <a:off x="5194075" y="4386461"/>
            <a:ext cx="124717" cy="134597"/>
          </a:xfrm>
          <a:prstGeom prst="rect">
            <a:avLst/>
          </a:prstGeom>
        </p:spPr>
      </p:pic>
      <p:pic>
        <p:nvPicPr>
          <p:cNvPr id="392" name="Image 384" descr=" "/>
          <p:cNvPicPr>
            <a:picLocks noChangeAspect="1"/>
          </p:cNvPicPr>
          <p:nvPr/>
        </p:nvPicPr>
        <p:blipFill>
          <a:blip r:embed="rId705">
            <a:extLst>
              <a:ext uri="{96DAC541-7B7A-43D3-8B79-37D633B846F1}">
                <asvg:svgBlip xmlns:asvg="http://schemas.microsoft.com/office/drawing/2016/SVG/main" r:embed="rId706"/>
              </a:ext>
            </a:extLst>
          </a:blip>
          <a:stretch>
            <a:fillRect/>
          </a:stretch>
        </p:blipFill>
        <p:spPr>
          <a:xfrm>
            <a:off x="4949502" y="4333881"/>
            <a:ext cx="129033" cy="187177"/>
          </a:xfrm>
          <a:prstGeom prst="rect">
            <a:avLst/>
          </a:prstGeom>
        </p:spPr>
      </p:pic>
      <p:pic>
        <p:nvPicPr>
          <p:cNvPr id="393" name="Image 385" descr=" "/>
          <p:cNvPicPr>
            <a:picLocks noChangeAspect="1"/>
          </p:cNvPicPr>
          <p:nvPr/>
        </p:nvPicPr>
        <p:blipFill>
          <a:blip r:embed="rId707">
            <a:extLst>
              <a:ext uri="{96DAC541-7B7A-43D3-8B79-37D633B846F1}">
                <asvg:svgBlip xmlns:asvg="http://schemas.microsoft.com/office/drawing/2016/SVG/main" r:embed="rId708"/>
              </a:ext>
            </a:extLst>
          </a:blip>
          <a:stretch>
            <a:fillRect/>
          </a:stretch>
        </p:blipFill>
        <p:spPr>
          <a:xfrm>
            <a:off x="4773141" y="4386461"/>
            <a:ext cx="129033" cy="134597"/>
          </a:xfrm>
          <a:prstGeom prst="rect">
            <a:avLst/>
          </a:prstGeom>
        </p:spPr>
      </p:pic>
      <p:pic>
        <p:nvPicPr>
          <p:cNvPr id="394" name="Image 386" descr=" "/>
          <p:cNvPicPr>
            <a:picLocks noChangeAspect="1"/>
          </p:cNvPicPr>
          <p:nvPr/>
        </p:nvPicPr>
        <p:blipFill>
          <a:blip r:embed="rId265">
            <a:extLst>
              <a:ext uri="{96DAC541-7B7A-43D3-8B79-37D633B846F1}">
                <asvg:svgBlip xmlns:asvg="http://schemas.microsoft.com/office/drawing/2016/SVG/main" r:embed="rId709"/>
              </a:ext>
            </a:extLst>
          </a:blip>
          <a:stretch>
            <a:fillRect/>
          </a:stretch>
        </p:blipFill>
        <p:spPr>
          <a:xfrm>
            <a:off x="4600254" y="4386461"/>
            <a:ext cx="125486" cy="134597"/>
          </a:xfrm>
          <a:prstGeom prst="rect">
            <a:avLst/>
          </a:prstGeom>
        </p:spPr>
      </p:pic>
      <p:pic>
        <p:nvPicPr>
          <p:cNvPr id="395" name="Image 387" descr=" "/>
          <p:cNvPicPr>
            <a:picLocks noChangeAspect="1"/>
          </p:cNvPicPr>
          <p:nvPr/>
        </p:nvPicPr>
        <p:blipFill>
          <a:blip r:embed="rId570">
            <a:extLst>
              <a:ext uri="{96DAC541-7B7A-43D3-8B79-37D633B846F1}">
                <asvg:svgBlip xmlns:asvg="http://schemas.microsoft.com/office/drawing/2016/SVG/main" r:embed="rId571"/>
              </a:ext>
            </a:extLst>
          </a:blip>
          <a:stretch>
            <a:fillRect/>
          </a:stretch>
        </p:blipFill>
        <p:spPr>
          <a:xfrm>
            <a:off x="4439273" y="4385196"/>
            <a:ext cx="117102" cy="137400"/>
          </a:xfrm>
          <a:prstGeom prst="rect">
            <a:avLst/>
          </a:prstGeom>
        </p:spPr>
      </p:pic>
      <p:pic>
        <p:nvPicPr>
          <p:cNvPr id="396" name="Image 388" descr=" "/>
          <p:cNvPicPr>
            <a:picLocks noChangeAspect="1"/>
          </p:cNvPicPr>
          <p:nvPr/>
        </p:nvPicPr>
        <p:blipFill>
          <a:blip r:embed="rId710">
            <a:extLst>
              <a:ext uri="{96DAC541-7B7A-43D3-8B79-37D633B846F1}">
                <asvg:svgBlip xmlns:asvg="http://schemas.microsoft.com/office/drawing/2016/SVG/main" r:embed="rId711"/>
              </a:ext>
            </a:extLst>
          </a:blip>
          <a:stretch>
            <a:fillRect/>
          </a:stretch>
        </p:blipFill>
        <p:spPr>
          <a:xfrm>
            <a:off x="4260431" y="4386461"/>
            <a:ext cx="158501" cy="165847"/>
          </a:xfrm>
          <a:prstGeom prst="rect">
            <a:avLst/>
          </a:prstGeom>
        </p:spPr>
      </p:pic>
      <p:pic>
        <p:nvPicPr>
          <p:cNvPr id="397" name="Image 389" descr=" "/>
          <p:cNvPicPr>
            <a:picLocks noChangeAspect="1"/>
          </p:cNvPicPr>
          <p:nvPr/>
        </p:nvPicPr>
        <p:blipFill>
          <a:blip r:embed="rId712">
            <a:extLst>
              <a:ext uri="{96DAC541-7B7A-43D3-8B79-37D633B846F1}">
                <asvg:svgBlip xmlns:asvg="http://schemas.microsoft.com/office/drawing/2016/SVG/main" r:embed="rId713"/>
              </a:ext>
            </a:extLst>
          </a:blip>
          <a:stretch>
            <a:fillRect/>
          </a:stretch>
        </p:blipFill>
        <p:spPr>
          <a:xfrm>
            <a:off x="4121030" y="4385196"/>
            <a:ext cx="117102" cy="137400"/>
          </a:xfrm>
          <a:prstGeom prst="rect">
            <a:avLst/>
          </a:prstGeom>
        </p:spPr>
      </p:pic>
      <p:pic>
        <p:nvPicPr>
          <p:cNvPr id="398" name="Image 390" descr=" "/>
          <p:cNvPicPr>
            <a:picLocks noChangeAspect="1"/>
          </p:cNvPicPr>
          <p:nvPr/>
        </p:nvPicPr>
        <p:blipFill>
          <a:blip r:embed="rId714">
            <a:extLst>
              <a:ext uri="{96DAC541-7B7A-43D3-8B79-37D633B846F1}">
                <asvg:svgBlip xmlns:asvg="http://schemas.microsoft.com/office/drawing/2016/SVG/main" r:embed="rId715"/>
              </a:ext>
            </a:extLst>
          </a:blip>
          <a:stretch>
            <a:fillRect/>
          </a:stretch>
        </p:blipFill>
        <p:spPr>
          <a:xfrm>
            <a:off x="3977784" y="4384675"/>
            <a:ext cx="117598" cy="138169"/>
          </a:xfrm>
          <a:prstGeom prst="rect">
            <a:avLst/>
          </a:prstGeom>
        </p:spPr>
      </p:pic>
      <p:pic>
        <p:nvPicPr>
          <p:cNvPr id="399" name="Image 391" descr=" "/>
          <p:cNvPicPr>
            <a:picLocks noChangeAspect="1"/>
          </p:cNvPicPr>
          <p:nvPr/>
        </p:nvPicPr>
        <p:blipFill>
          <a:blip r:embed="rId716">
            <a:extLst>
              <a:ext uri="{96DAC541-7B7A-43D3-8B79-37D633B846F1}">
                <asvg:svgBlip xmlns:asvg="http://schemas.microsoft.com/office/drawing/2016/SVG/main" r:embed="rId717"/>
              </a:ext>
            </a:extLst>
          </a:blip>
          <a:stretch>
            <a:fillRect/>
          </a:stretch>
        </p:blipFill>
        <p:spPr>
          <a:xfrm>
            <a:off x="3767317" y="4386461"/>
            <a:ext cx="133101" cy="134597"/>
          </a:xfrm>
          <a:prstGeom prst="rect">
            <a:avLst/>
          </a:prstGeom>
        </p:spPr>
      </p:pic>
      <p:pic>
        <p:nvPicPr>
          <p:cNvPr id="400" name="Image 392" descr=" "/>
          <p:cNvPicPr>
            <a:picLocks noChangeAspect="1"/>
          </p:cNvPicPr>
          <p:nvPr/>
        </p:nvPicPr>
        <p:blipFill>
          <a:blip r:embed="rId718">
            <a:extLst>
              <a:ext uri="{96DAC541-7B7A-43D3-8B79-37D633B846F1}">
                <asvg:svgBlip xmlns:asvg="http://schemas.microsoft.com/office/drawing/2016/SVG/main" r:embed="rId719"/>
              </a:ext>
            </a:extLst>
          </a:blip>
          <a:stretch>
            <a:fillRect/>
          </a:stretch>
        </p:blipFill>
        <p:spPr>
          <a:xfrm>
            <a:off x="3612288" y="4386461"/>
            <a:ext cx="129033" cy="134597"/>
          </a:xfrm>
          <a:prstGeom prst="rect">
            <a:avLst/>
          </a:prstGeom>
        </p:spPr>
      </p:pic>
      <p:pic>
        <p:nvPicPr>
          <p:cNvPr id="401" name="Image 393" descr=" "/>
          <p:cNvPicPr>
            <a:picLocks noChangeAspect="1"/>
          </p:cNvPicPr>
          <p:nvPr/>
        </p:nvPicPr>
        <p:blipFill>
          <a:blip r:embed="rId720">
            <a:extLst>
              <a:ext uri="{96DAC541-7B7A-43D3-8B79-37D633B846F1}">
                <asvg:svgBlip xmlns:asvg="http://schemas.microsoft.com/office/drawing/2016/SVG/main" r:embed="rId721"/>
              </a:ext>
            </a:extLst>
          </a:blip>
          <a:stretch>
            <a:fillRect/>
          </a:stretch>
        </p:blipFill>
        <p:spPr>
          <a:xfrm>
            <a:off x="3460484" y="4386461"/>
            <a:ext cx="126231" cy="134597"/>
          </a:xfrm>
          <a:prstGeom prst="rect">
            <a:avLst/>
          </a:prstGeom>
        </p:spPr>
      </p:pic>
      <p:pic>
        <p:nvPicPr>
          <p:cNvPr id="402" name="Image 394" descr=" "/>
          <p:cNvPicPr>
            <a:picLocks noChangeAspect="1"/>
          </p:cNvPicPr>
          <p:nvPr/>
        </p:nvPicPr>
        <p:blipFill>
          <a:blip r:embed="rId722">
            <a:extLst>
              <a:ext uri="{96DAC541-7B7A-43D3-8B79-37D633B846F1}">
                <asvg:svgBlip xmlns:asvg="http://schemas.microsoft.com/office/drawing/2016/SVG/main" r:embed="rId723"/>
              </a:ext>
            </a:extLst>
          </a:blip>
          <a:stretch>
            <a:fillRect/>
          </a:stretch>
        </p:blipFill>
        <p:spPr>
          <a:xfrm>
            <a:off x="3302950" y="4385196"/>
            <a:ext cx="125983" cy="137400"/>
          </a:xfrm>
          <a:prstGeom prst="rect">
            <a:avLst/>
          </a:prstGeom>
        </p:spPr>
      </p:pic>
      <p:pic>
        <p:nvPicPr>
          <p:cNvPr id="403" name="Image 395" descr=" "/>
          <p:cNvPicPr>
            <a:picLocks noChangeAspect="1"/>
          </p:cNvPicPr>
          <p:nvPr/>
        </p:nvPicPr>
        <p:blipFill>
          <a:blip r:embed="rId724">
            <a:extLst>
              <a:ext uri="{96DAC541-7B7A-43D3-8B79-37D633B846F1}">
                <asvg:svgBlip xmlns:asvg="http://schemas.microsoft.com/office/drawing/2016/SVG/main" r:embed="rId725"/>
              </a:ext>
            </a:extLst>
          </a:blip>
          <a:stretch>
            <a:fillRect/>
          </a:stretch>
        </p:blipFill>
        <p:spPr>
          <a:xfrm>
            <a:off x="3143457" y="4385196"/>
            <a:ext cx="134118" cy="137400"/>
          </a:xfrm>
          <a:prstGeom prst="rect">
            <a:avLst/>
          </a:prstGeom>
        </p:spPr>
      </p:pic>
      <p:pic>
        <p:nvPicPr>
          <p:cNvPr id="404" name="Image 396" descr=" "/>
          <p:cNvPicPr>
            <a:picLocks noChangeAspect="1"/>
          </p:cNvPicPr>
          <p:nvPr/>
        </p:nvPicPr>
        <p:blipFill>
          <a:blip r:embed="rId726">
            <a:extLst>
              <a:ext uri="{96DAC541-7B7A-43D3-8B79-37D633B846F1}">
                <asvg:svgBlip xmlns:asvg="http://schemas.microsoft.com/office/drawing/2016/SVG/main" r:embed="rId727"/>
              </a:ext>
            </a:extLst>
          </a:blip>
          <a:stretch>
            <a:fillRect/>
          </a:stretch>
        </p:blipFill>
        <p:spPr>
          <a:xfrm>
            <a:off x="2988156" y="4386461"/>
            <a:ext cx="120401" cy="134597"/>
          </a:xfrm>
          <a:prstGeom prst="rect">
            <a:avLst/>
          </a:prstGeom>
        </p:spPr>
      </p:pic>
      <p:pic>
        <p:nvPicPr>
          <p:cNvPr id="405" name="Image 397" descr=" "/>
          <p:cNvPicPr>
            <a:picLocks noChangeAspect="1"/>
          </p:cNvPicPr>
          <p:nvPr/>
        </p:nvPicPr>
        <p:blipFill>
          <a:blip r:embed="rId212">
            <a:extLst>
              <a:ext uri="{96DAC541-7B7A-43D3-8B79-37D633B846F1}">
                <asvg:svgBlip xmlns:asvg="http://schemas.microsoft.com/office/drawing/2016/SVG/main" r:embed="rId728"/>
              </a:ext>
            </a:extLst>
          </a:blip>
          <a:stretch>
            <a:fillRect/>
          </a:stretch>
        </p:blipFill>
        <p:spPr>
          <a:xfrm>
            <a:off x="2824744" y="4386461"/>
            <a:ext cx="129033" cy="134597"/>
          </a:xfrm>
          <a:prstGeom prst="rect">
            <a:avLst/>
          </a:prstGeom>
        </p:spPr>
      </p:pic>
      <p:pic>
        <p:nvPicPr>
          <p:cNvPr id="406" name="Image 398" descr=" "/>
          <p:cNvPicPr>
            <a:picLocks noChangeAspect="1"/>
          </p:cNvPicPr>
          <p:nvPr/>
        </p:nvPicPr>
        <p:blipFill>
          <a:blip r:embed="rId729">
            <a:extLst>
              <a:ext uri="{96DAC541-7B7A-43D3-8B79-37D633B846F1}">
                <asvg:svgBlip xmlns:asvg="http://schemas.microsoft.com/office/drawing/2016/SVG/main" r:embed="rId730"/>
              </a:ext>
            </a:extLst>
          </a:blip>
          <a:stretch>
            <a:fillRect/>
          </a:stretch>
        </p:blipFill>
        <p:spPr>
          <a:xfrm>
            <a:off x="2676884" y="4386461"/>
            <a:ext cx="122931" cy="134597"/>
          </a:xfrm>
          <a:prstGeom prst="rect">
            <a:avLst/>
          </a:prstGeom>
        </p:spPr>
      </p:pic>
      <p:pic>
        <p:nvPicPr>
          <p:cNvPr id="407" name="Image 399" descr=" "/>
          <p:cNvPicPr>
            <a:picLocks noChangeAspect="1"/>
          </p:cNvPicPr>
          <p:nvPr/>
        </p:nvPicPr>
        <p:blipFill>
          <a:blip r:embed="rId731">
            <a:extLst>
              <a:ext uri="{96DAC541-7B7A-43D3-8B79-37D633B846F1}">
                <asvg:svgBlip xmlns:asvg="http://schemas.microsoft.com/office/drawing/2016/SVG/main" r:embed="rId732"/>
              </a:ext>
            </a:extLst>
          </a:blip>
          <a:stretch>
            <a:fillRect/>
          </a:stretch>
        </p:blipFill>
        <p:spPr>
          <a:xfrm>
            <a:off x="2549909" y="4386461"/>
            <a:ext cx="126231" cy="134597"/>
          </a:xfrm>
          <a:prstGeom prst="rect">
            <a:avLst/>
          </a:prstGeom>
        </p:spPr>
      </p:pic>
      <p:pic>
        <p:nvPicPr>
          <p:cNvPr id="408" name="Image 400" descr=" "/>
          <p:cNvPicPr>
            <a:picLocks noChangeAspect="1"/>
          </p:cNvPicPr>
          <p:nvPr/>
        </p:nvPicPr>
        <p:blipFill>
          <a:blip r:embed="rId733">
            <a:extLst>
              <a:ext uri="{96DAC541-7B7A-43D3-8B79-37D633B846F1}">
                <asvg:svgBlip xmlns:asvg="http://schemas.microsoft.com/office/drawing/2016/SVG/main" r:embed="rId734"/>
              </a:ext>
            </a:extLst>
          </a:blip>
          <a:stretch>
            <a:fillRect/>
          </a:stretch>
        </p:blipFill>
        <p:spPr>
          <a:xfrm>
            <a:off x="2388928" y="4385196"/>
            <a:ext cx="117102" cy="137400"/>
          </a:xfrm>
          <a:prstGeom prst="rect">
            <a:avLst/>
          </a:prstGeom>
        </p:spPr>
      </p:pic>
      <p:pic>
        <p:nvPicPr>
          <p:cNvPr id="409" name="Image 401" descr=" "/>
          <p:cNvPicPr>
            <a:picLocks noChangeAspect="1"/>
          </p:cNvPicPr>
          <p:nvPr/>
        </p:nvPicPr>
        <p:blipFill>
          <a:blip r:embed="rId735">
            <a:extLst>
              <a:ext uri="{96DAC541-7B7A-43D3-8B79-37D633B846F1}">
                <asvg:svgBlip xmlns:asvg="http://schemas.microsoft.com/office/drawing/2016/SVG/main" r:embed="rId736"/>
              </a:ext>
            </a:extLst>
          </a:blip>
          <a:stretch>
            <a:fillRect/>
          </a:stretch>
        </p:blipFill>
        <p:spPr>
          <a:xfrm>
            <a:off x="2226706" y="4385195"/>
            <a:ext cx="139451" cy="185143"/>
          </a:xfrm>
          <a:prstGeom prst="rect">
            <a:avLst/>
          </a:prstGeom>
        </p:spPr>
      </p:pic>
      <p:pic>
        <p:nvPicPr>
          <p:cNvPr id="410" name="Image 402" descr=" "/>
          <p:cNvPicPr>
            <a:picLocks noChangeAspect="1"/>
          </p:cNvPicPr>
          <p:nvPr/>
        </p:nvPicPr>
        <p:blipFill>
          <a:blip r:embed="rId737">
            <a:extLst>
              <a:ext uri="{96DAC541-7B7A-43D3-8B79-37D633B846F1}">
                <asvg:svgBlip xmlns:asvg="http://schemas.microsoft.com/office/drawing/2016/SVG/main" r:embed="rId738"/>
              </a:ext>
            </a:extLst>
          </a:blip>
          <a:stretch>
            <a:fillRect/>
          </a:stretch>
        </p:blipFill>
        <p:spPr>
          <a:xfrm>
            <a:off x="2054810" y="4386461"/>
            <a:ext cx="124717" cy="134597"/>
          </a:xfrm>
          <a:prstGeom prst="rect">
            <a:avLst/>
          </a:prstGeom>
        </p:spPr>
      </p:pic>
      <p:pic>
        <p:nvPicPr>
          <p:cNvPr id="411" name="Image 403" descr=" "/>
          <p:cNvPicPr>
            <a:picLocks noChangeAspect="1"/>
          </p:cNvPicPr>
          <p:nvPr/>
        </p:nvPicPr>
        <p:blipFill>
          <a:blip r:embed="rId739">
            <a:extLst>
              <a:ext uri="{96DAC541-7B7A-43D3-8B79-37D633B846F1}">
                <asvg:svgBlip xmlns:asvg="http://schemas.microsoft.com/office/drawing/2016/SVG/main" r:embed="rId740"/>
              </a:ext>
            </a:extLst>
          </a:blip>
          <a:stretch>
            <a:fillRect/>
          </a:stretch>
        </p:blipFill>
        <p:spPr>
          <a:xfrm>
            <a:off x="1814677" y="4385196"/>
            <a:ext cx="134118" cy="137400"/>
          </a:xfrm>
          <a:prstGeom prst="rect">
            <a:avLst/>
          </a:prstGeom>
        </p:spPr>
      </p:pic>
      <p:pic>
        <p:nvPicPr>
          <p:cNvPr id="412" name="Image 404" descr=" "/>
          <p:cNvPicPr>
            <a:picLocks noChangeAspect="1"/>
          </p:cNvPicPr>
          <p:nvPr/>
        </p:nvPicPr>
        <p:blipFill>
          <a:blip r:embed="rId741">
            <a:extLst>
              <a:ext uri="{96DAC541-7B7A-43D3-8B79-37D633B846F1}">
                <asvg:svgBlip xmlns:asvg="http://schemas.microsoft.com/office/drawing/2016/SVG/main" r:embed="rId742"/>
              </a:ext>
            </a:extLst>
          </a:blip>
          <a:stretch>
            <a:fillRect/>
          </a:stretch>
        </p:blipFill>
        <p:spPr>
          <a:xfrm>
            <a:off x="1587988" y="4386461"/>
            <a:ext cx="191764" cy="134597"/>
          </a:xfrm>
          <a:prstGeom prst="rect">
            <a:avLst/>
          </a:prstGeom>
        </p:spPr>
      </p:pic>
      <p:pic>
        <p:nvPicPr>
          <p:cNvPr id="413" name="Image 405" descr=" "/>
          <p:cNvPicPr>
            <a:picLocks noChangeAspect="1"/>
          </p:cNvPicPr>
          <p:nvPr/>
        </p:nvPicPr>
        <p:blipFill>
          <a:blip r:embed="rId743">
            <a:extLst>
              <a:ext uri="{96DAC541-7B7A-43D3-8B79-37D633B846F1}">
                <asvg:svgBlip xmlns:asvg="http://schemas.microsoft.com/office/drawing/2016/SVG/main" r:embed="rId744"/>
              </a:ext>
            </a:extLst>
          </a:blip>
          <a:stretch>
            <a:fillRect/>
          </a:stretch>
        </p:blipFill>
        <p:spPr>
          <a:xfrm>
            <a:off x="1441889" y="4386461"/>
            <a:ext cx="114796" cy="134870"/>
          </a:xfrm>
          <a:prstGeom prst="rect">
            <a:avLst/>
          </a:prstGeom>
        </p:spPr>
      </p:pic>
      <p:pic>
        <p:nvPicPr>
          <p:cNvPr id="414" name="Image 406" descr=" "/>
          <p:cNvPicPr>
            <a:picLocks noChangeAspect="1"/>
          </p:cNvPicPr>
          <p:nvPr/>
        </p:nvPicPr>
        <p:blipFill>
          <a:blip r:embed="rId745">
            <a:extLst>
              <a:ext uri="{96DAC541-7B7A-43D3-8B79-37D633B846F1}">
                <asvg:svgBlip xmlns:asvg="http://schemas.microsoft.com/office/drawing/2016/SVG/main" r:embed="rId746"/>
              </a:ext>
            </a:extLst>
          </a:blip>
          <a:stretch>
            <a:fillRect/>
          </a:stretch>
        </p:blipFill>
        <p:spPr>
          <a:xfrm>
            <a:off x="1256823" y="4386460"/>
            <a:ext cx="137914" cy="136631"/>
          </a:xfrm>
          <a:prstGeom prst="rect">
            <a:avLst/>
          </a:prstGeom>
        </p:spPr>
      </p:pic>
      <p:pic>
        <p:nvPicPr>
          <p:cNvPr id="415" name="Image 407" descr=" "/>
          <p:cNvPicPr>
            <a:picLocks noChangeAspect="1"/>
          </p:cNvPicPr>
          <p:nvPr/>
        </p:nvPicPr>
        <p:blipFill>
          <a:blip r:embed="rId512">
            <a:extLst>
              <a:ext uri="{96DAC541-7B7A-43D3-8B79-37D633B846F1}">
                <asvg:svgBlip xmlns:asvg="http://schemas.microsoft.com/office/drawing/2016/SVG/main" r:embed="rId747"/>
              </a:ext>
            </a:extLst>
          </a:blip>
          <a:stretch>
            <a:fillRect/>
          </a:stretch>
        </p:blipFill>
        <p:spPr>
          <a:xfrm>
            <a:off x="1105019" y="4385196"/>
            <a:ext cx="139947" cy="137400"/>
          </a:xfrm>
          <a:prstGeom prst="rect">
            <a:avLst/>
          </a:prstGeom>
        </p:spPr>
      </p:pic>
      <p:pic>
        <p:nvPicPr>
          <p:cNvPr id="416" name="Image 408" descr=" "/>
          <p:cNvPicPr>
            <a:picLocks noChangeAspect="1"/>
          </p:cNvPicPr>
          <p:nvPr/>
        </p:nvPicPr>
        <p:blipFill>
          <a:blip r:embed="rId748">
            <a:extLst>
              <a:ext uri="{96DAC541-7B7A-43D3-8B79-37D633B846F1}">
                <asvg:svgBlip xmlns:asvg="http://schemas.microsoft.com/office/drawing/2016/SVG/main" r:embed="rId749"/>
              </a:ext>
            </a:extLst>
          </a:blip>
          <a:stretch>
            <a:fillRect/>
          </a:stretch>
        </p:blipFill>
        <p:spPr>
          <a:xfrm>
            <a:off x="935727" y="4343281"/>
            <a:ext cx="145280" cy="177777"/>
          </a:xfrm>
          <a:prstGeom prst="rect">
            <a:avLst/>
          </a:prstGeom>
        </p:spPr>
      </p:pic>
      <p:sp>
        <p:nvSpPr>
          <p:cNvPr id="417" name="Shape 6"/>
          <p:cNvSpPr/>
          <p:nvPr/>
        </p:nvSpPr>
        <p:spPr>
          <a:xfrm>
            <a:off x="431798" y="4400423"/>
            <a:ext cx="317498" cy="317459"/>
          </a:xfrm>
          <a:prstGeom prst="ellipse">
            <a:avLst/>
          </a:prstGeom>
          <a:solidFill>
            <a:srgbClr val="EEC000">
              <a:alpha val="100000"/>
            </a:srgbClr>
          </a:solidFill>
          <a:ln/>
        </p:spPr>
      </p:sp>
      <p:pic>
        <p:nvPicPr>
          <p:cNvPr id="418" name="Image 409" descr=" "/>
          <p:cNvPicPr>
            <a:picLocks noChangeAspect="1"/>
          </p:cNvPicPr>
          <p:nvPr/>
        </p:nvPicPr>
        <p:blipFill>
          <a:blip r:embed="rId750">
            <a:extLst>
              <a:ext uri="{96DAC541-7B7A-43D3-8B79-37D633B846F1}">
                <asvg:svgBlip xmlns:asvg="http://schemas.microsoft.com/office/drawing/2016/SVG/main" r:embed="rId751"/>
              </a:ext>
            </a:extLst>
          </a:blip>
          <a:stretch>
            <a:fillRect/>
          </a:stretch>
        </p:blipFill>
        <p:spPr>
          <a:xfrm>
            <a:off x="7871702" y="5217954"/>
            <a:ext cx="34032" cy="34796"/>
          </a:xfrm>
          <a:prstGeom prst="rect">
            <a:avLst/>
          </a:prstGeom>
        </p:spPr>
      </p:pic>
      <p:pic>
        <p:nvPicPr>
          <p:cNvPr id="419" name="Image 410" descr=" "/>
          <p:cNvPicPr>
            <a:picLocks noChangeAspect="1"/>
          </p:cNvPicPr>
          <p:nvPr/>
        </p:nvPicPr>
        <p:blipFill>
          <a:blip r:embed="rId752">
            <a:extLst>
              <a:ext uri="{96DAC541-7B7A-43D3-8B79-37D633B846F1}">
                <asvg:svgBlip xmlns:asvg="http://schemas.microsoft.com/office/drawing/2016/SVG/main" r:embed="rId753"/>
              </a:ext>
            </a:extLst>
          </a:blip>
          <a:stretch>
            <a:fillRect/>
          </a:stretch>
        </p:blipFill>
        <p:spPr>
          <a:xfrm>
            <a:off x="7707273" y="5116615"/>
            <a:ext cx="129033" cy="134597"/>
          </a:xfrm>
          <a:prstGeom prst="rect">
            <a:avLst/>
          </a:prstGeom>
        </p:spPr>
      </p:pic>
      <p:pic>
        <p:nvPicPr>
          <p:cNvPr id="420" name="Image 411" descr=" "/>
          <p:cNvPicPr>
            <a:picLocks noChangeAspect="1"/>
          </p:cNvPicPr>
          <p:nvPr/>
        </p:nvPicPr>
        <p:blipFill>
          <a:blip r:embed="rId754">
            <a:extLst>
              <a:ext uri="{96DAC541-7B7A-43D3-8B79-37D633B846F1}">
                <asvg:svgBlip xmlns:asvg="http://schemas.microsoft.com/office/drawing/2016/SVG/main" r:embed="rId755"/>
              </a:ext>
            </a:extLst>
          </a:blip>
          <a:stretch>
            <a:fillRect/>
          </a:stretch>
        </p:blipFill>
        <p:spPr>
          <a:xfrm>
            <a:off x="7555469" y="5116615"/>
            <a:ext cx="126231" cy="134597"/>
          </a:xfrm>
          <a:prstGeom prst="rect">
            <a:avLst/>
          </a:prstGeom>
        </p:spPr>
      </p:pic>
      <p:pic>
        <p:nvPicPr>
          <p:cNvPr id="421" name="Image 412" descr=" "/>
          <p:cNvPicPr>
            <a:picLocks noChangeAspect="1"/>
          </p:cNvPicPr>
          <p:nvPr/>
        </p:nvPicPr>
        <p:blipFill>
          <a:blip r:embed="rId756">
            <a:extLst>
              <a:ext uri="{96DAC541-7B7A-43D3-8B79-37D633B846F1}">
                <asvg:svgBlip xmlns:asvg="http://schemas.microsoft.com/office/drawing/2016/SVG/main" r:embed="rId757"/>
              </a:ext>
            </a:extLst>
          </a:blip>
          <a:stretch>
            <a:fillRect/>
          </a:stretch>
        </p:blipFill>
        <p:spPr>
          <a:xfrm>
            <a:off x="7379109" y="5116615"/>
            <a:ext cx="129033" cy="134597"/>
          </a:xfrm>
          <a:prstGeom prst="rect">
            <a:avLst/>
          </a:prstGeom>
        </p:spPr>
      </p:pic>
      <p:pic>
        <p:nvPicPr>
          <p:cNvPr id="422" name="Image 413" descr=" "/>
          <p:cNvPicPr>
            <a:picLocks noChangeAspect="1"/>
          </p:cNvPicPr>
          <p:nvPr/>
        </p:nvPicPr>
        <p:blipFill>
          <a:blip r:embed="rId758">
            <a:extLst>
              <a:ext uri="{96DAC541-7B7A-43D3-8B79-37D633B846F1}">
                <asvg:svgBlip xmlns:asvg="http://schemas.microsoft.com/office/drawing/2016/SVG/main" r:embed="rId759"/>
              </a:ext>
            </a:extLst>
          </a:blip>
          <a:stretch>
            <a:fillRect/>
          </a:stretch>
        </p:blipFill>
        <p:spPr>
          <a:xfrm>
            <a:off x="7231249" y="5116615"/>
            <a:ext cx="122931" cy="134597"/>
          </a:xfrm>
          <a:prstGeom prst="rect">
            <a:avLst/>
          </a:prstGeom>
        </p:spPr>
      </p:pic>
      <p:pic>
        <p:nvPicPr>
          <p:cNvPr id="423" name="Image 414" descr=" "/>
          <p:cNvPicPr>
            <a:picLocks noChangeAspect="1"/>
          </p:cNvPicPr>
          <p:nvPr/>
        </p:nvPicPr>
        <p:blipFill>
          <a:blip r:embed="rId760">
            <a:extLst>
              <a:ext uri="{96DAC541-7B7A-43D3-8B79-37D633B846F1}">
                <asvg:svgBlip xmlns:asvg="http://schemas.microsoft.com/office/drawing/2016/SVG/main" r:embed="rId761"/>
              </a:ext>
            </a:extLst>
          </a:blip>
          <a:stretch>
            <a:fillRect/>
          </a:stretch>
        </p:blipFill>
        <p:spPr>
          <a:xfrm>
            <a:off x="7104273" y="5116615"/>
            <a:ext cx="126231" cy="134597"/>
          </a:xfrm>
          <a:prstGeom prst="rect">
            <a:avLst/>
          </a:prstGeom>
        </p:spPr>
      </p:pic>
      <p:pic>
        <p:nvPicPr>
          <p:cNvPr id="424" name="Image 415" descr=" "/>
          <p:cNvPicPr>
            <a:picLocks noChangeAspect="1"/>
          </p:cNvPicPr>
          <p:nvPr/>
        </p:nvPicPr>
        <p:blipFill>
          <a:blip r:embed="rId762">
            <a:extLst>
              <a:ext uri="{96DAC541-7B7A-43D3-8B79-37D633B846F1}">
                <asvg:svgBlip xmlns:asvg="http://schemas.microsoft.com/office/drawing/2016/SVG/main" r:embed="rId763"/>
              </a:ext>
            </a:extLst>
          </a:blip>
          <a:stretch>
            <a:fillRect/>
          </a:stretch>
        </p:blipFill>
        <p:spPr>
          <a:xfrm>
            <a:off x="6943293" y="5115350"/>
            <a:ext cx="117102" cy="137400"/>
          </a:xfrm>
          <a:prstGeom prst="rect">
            <a:avLst/>
          </a:prstGeom>
        </p:spPr>
      </p:pic>
      <p:pic>
        <p:nvPicPr>
          <p:cNvPr id="425" name="Image 416" descr=" "/>
          <p:cNvPicPr>
            <a:picLocks noChangeAspect="1"/>
          </p:cNvPicPr>
          <p:nvPr/>
        </p:nvPicPr>
        <p:blipFill>
          <a:blip r:embed="rId764">
            <a:extLst>
              <a:ext uri="{96DAC541-7B7A-43D3-8B79-37D633B846F1}">
                <asvg:svgBlip xmlns:asvg="http://schemas.microsoft.com/office/drawing/2016/SVG/main" r:embed="rId765"/>
              </a:ext>
            </a:extLst>
          </a:blip>
          <a:stretch>
            <a:fillRect/>
          </a:stretch>
        </p:blipFill>
        <p:spPr>
          <a:xfrm>
            <a:off x="6781071" y="5115350"/>
            <a:ext cx="139451" cy="185143"/>
          </a:xfrm>
          <a:prstGeom prst="rect">
            <a:avLst/>
          </a:prstGeom>
        </p:spPr>
      </p:pic>
      <p:pic>
        <p:nvPicPr>
          <p:cNvPr id="426" name="Image 417" descr=" "/>
          <p:cNvPicPr>
            <a:picLocks noChangeAspect="1"/>
          </p:cNvPicPr>
          <p:nvPr/>
        </p:nvPicPr>
        <p:blipFill>
          <a:blip r:embed="rId766">
            <a:extLst>
              <a:ext uri="{96DAC541-7B7A-43D3-8B79-37D633B846F1}">
                <asvg:svgBlip xmlns:asvg="http://schemas.microsoft.com/office/drawing/2016/SVG/main" r:embed="rId767"/>
              </a:ext>
            </a:extLst>
          </a:blip>
          <a:stretch>
            <a:fillRect/>
          </a:stretch>
        </p:blipFill>
        <p:spPr>
          <a:xfrm>
            <a:off x="6609175" y="5116615"/>
            <a:ext cx="124717" cy="134597"/>
          </a:xfrm>
          <a:prstGeom prst="rect">
            <a:avLst/>
          </a:prstGeom>
        </p:spPr>
      </p:pic>
      <p:pic>
        <p:nvPicPr>
          <p:cNvPr id="427" name="Image 418" descr=" "/>
          <p:cNvPicPr>
            <a:picLocks noChangeAspect="1"/>
          </p:cNvPicPr>
          <p:nvPr/>
        </p:nvPicPr>
        <p:blipFill>
          <a:blip r:embed="rId768">
            <a:extLst>
              <a:ext uri="{96DAC541-7B7A-43D3-8B79-37D633B846F1}">
                <asvg:svgBlip xmlns:asvg="http://schemas.microsoft.com/office/drawing/2016/SVG/main" r:embed="rId769"/>
              </a:ext>
            </a:extLst>
          </a:blip>
          <a:stretch>
            <a:fillRect/>
          </a:stretch>
        </p:blipFill>
        <p:spPr>
          <a:xfrm>
            <a:off x="6338309" y="5116615"/>
            <a:ext cx="155202" cy="134597"/>
          </a:xfrm>
          <a:prstGeom prst="rect">
            <a:avLst/>
          </a:prstGeom>
        </p:spPr>
      </p:pic>
      <p:pic>
        <p:nvPicPr>
          <p:cNvPr id="428" name="Image 419" descr=" "/>
          <p:cNvPicPr>
            <a:picLocks noChangeAspect="1"/>
          </p:cNvPicPr>
          <p:nvPr/>
        </p:nvPicPr>
        <p:blipFill>
          <a:blip r:embed="rId770">
            <a:extLst>
              <a:ext uri="{96DAC541-7B7A-43D3-8B79-37D633B846F1}">
                <asvg:svgBlip xmlns:asvg="http://schemas.microsoft.com/office/drawing/2016/SVG/main" r:embed="rId771"/>
              </a:ext>
            </a:extLst>
          </a:blip>
          <a:stretch>
            <a:fillRect/>
          </a:stretch>
        </p:blipFill>
        <p:spPr>
          <a:xfrm>
            <a:off x="6163165" y="5115350"/>
            <a:ext cx="139947" cy="137400"/>
          </a:xfrm>
          <a:prstGeom prst="rect">
            <a:avLst/>
          </a:prstGeom>
        </p:spPr>
      </p:pic>
      <p:pic>
        <p:nvPicPr>
          <p:cNvPr id="429" name="Image 420" descr=" "/>
          <p:cNvPicPr>
            <a:picLocks noChangeAspect="1"/>
          </p:cNvPicPr>
          <p:nvPr/>
        </p:nvPicPr>
        <p:blipFill>
          <a:blip r:embed="rId772">
            <a:extLst>
              <a:ext uri="{96DAC541-7B7A-43D3-8B79-37D633B846F1}">
                <asvg:svgBlip xmlns:asvg="http://schemas.microsoft.com/office/drawing/2016/SVG/main" r:embed="rId773"/>
              </a:ext>
            </a:extLst>
          </a:blip>
          <a:stretch>
            <a:fillRect/>
          </a:stretch>
        </p:blipFill>
        <p:spPr>
          <a:xfrm>
            <a:off x="5990524" y="5116615"/>
            <a:ext cx="137914" cy="136631"/>
          </a:xfrm>
          <a:prstGeom prst="rect">
            <a:avLst/>
          </a:prstGeom>
        </p:spPr>
      </p:pic>
      <p:pic>
        <p:nvPicPr>
          <p:cNvPr id="430" name="Image 421" descr=" "/>
          <p:cNvPicPr>
            <a:picLocks noChangeAspect="1"/>
          </p:cNvPicPr>
          <p:nvPr/>
        </p:nvPicPr>
        <p:blipFill>
          <a:blip r:embed="rId774">
            <a:extLst>
              <a:ext uri="{96DAC541-7B7A-43D3-8B79-37D633B846F1}">
                <asvg:svgBlip xmlns:asvg="http://schemas.microsoft.com/office/drawing/2016/SVG/main" r:embed="rId775"/>
              </a:ext>
            </a:extLst>
          </a:blip>
          <a:stretch>
            <a:fillRect/>
          </a:stretch>
        </p:blipFill>
        <p:spPr>
          <a:xfrm>
            <a:off x="5851892" y="5115350"/>
            <a:ext cx="117102" cy="137400"/>
          </a:xfrm>
          <a:prstGeom prst="rect">
            <a:avLst/>
          </a:prstGeom>
        </p:spPr>
      </p:pic>
      <p:pic>
        <p:nvPicPr>
          <p:cNvPr id="431" name="Image 422" descr=" "/>
          <p:cNvPicPr>
            <a:picLocks noChangeAspect="1"/>
          </p:cNvPicPr>
          <p:nvPr/>
        </p:nvPicPr>
        <p:blipFill>
          <a:blip r:embed="rId776">
            <a:extLst>
              <a:ext uri="{96DAC541-7B7A-43D3-8B79-37D633B846F1}">
                <asvg:svgBlip xmlns:asvg="http://schemas.microsoft.com/office/drawing/2016/SVG/main" r:embed="rId777"/>
              </a:ext>
            </a:extLst>
          </a:blip>
          <a:stretch>
            <a:fillRect/>
          </a:stretch>
        </p:blipFill>
        <p:spPr>
          <a:xfrm>
            <a:off x="5695573" y="5116615"/>
            <a:ext cx="120401" cy="134597"/>
          </a:xfrm>
          <a:prstGeom prst="rect">
            <a:avLst/>
          </a:prstGeom>
        </p:spPr>
      </p:pic>
      <p:pic>
        <p:nvPicPr>
          <p:cNvPr id="432" name="Image 423" descr=" "/>
          <p:cNvPicPr>
            <a:picLocks noChangeAspect="1"/>
          </p:cNvPicPr>
          <p:nvPr/>
        </p:nvPicPr>
        <p:blipFill>
          <a:blip r:embed="rId778">
            <a:extLst>
              <a:ext uri="{96DAC541-7B7A-43D3-8B79-37D633B846F1}">
                <asvg:svgBlip xmlns:asvg="http://schemas.microsoft.com/office/drawing/2016/SVG/main" r:embed="rId779"/>
              </a:ext>
            </a:extLst>
          </a:blip>
          <a:stretch>
            <a:fillRect/>
          </a:stretch>
        </p:blipFill>
        <p:spPr>
          <a:xfrm>
            <a:off x="5547540" y="5115350"/>
            <a:ext cx="117102" cy="137400"/>
          </a:xfrm>
          <a:prstGeom prst="rect">
            <a:avLst/>
          </a:prstGeom>
        </p:spPr>
      </p:pic>
      <p:pic>
        <p:nvPicPr>
          <p:cNvPr id="433" name="Image 424" descr=" "/>
          <p:cNvPicPr>
            <a:picLocks noChangeAspect="1"/>
          </p:cNvPicPr>
          <p:nvPr/>
        </p:nvPicPr>
        <p:blipFill>
          <a:blip r:embed="rId780">
            <a:extLst>
              <a:ext uri="{96DAC541-7B7A-43D3-8B79-37D633B846F1}">
                <asvg:svgBlip xmlns:asvg="http://schemas.microsoft.com/office/drawing/2016/SVG/main" r:embed="rId781"/>
              </a:ext>
            </a:extLst>
          </a:blip>
          <a:stretch>
            <a:fillRect/>
          </a:stretch>
        </p:blipFill>
        <p:spPr>
          <a:xfrm>
            <a:off x="5386062" y="5116615"/>
            <a:ext cx="125486" cy="134597"/>
          </a:xfrm>
          <a:prstGeom prst="rect">
            <a:avLst/>
          </a:prstGeom>
        </p:spPr>
      </p:pic>
      <p:pic>
        <p:nvPicPr>
          <p:cNvPr id="434" name="Image 425" descr=" "/>
          <p:cNvPicPr>
            <a:picLocks noChangeAspect="1"/>
          </p:cNvPicPr>
          <p:nvPr/>
        </p:nvPicPr>
        <p:blipFill>
          <a:blip r:embed="rId782">
            <a:extLst>
              <a:ext uri="{96DAC541-7B7A-43D3-8B79-37D633B846F1}">
                <asvg:svgBlip xmlns:asvg="http://schemas.microsoft.com/office/drawing/2016/SVG/main" r:embed="rId783"/>
              </a:ext>
            </a:extLst>
          </a:blip>
          <a:stretch>
            <a:fillRect/>
          </a:stretch>
        </p:blipFill>
        <p:spPr>
          <a:xfrm>
            <a:off x="5127599" y="5116615"/>
            <a:ext cx="158501" cy="165847"/>
          </a:xfrm>
          <a:prstGeom prst="rect">
            <a:avLst/>
          </a:prstGeom>
        </p:spPr>
      </p:pic>
      <p:pic>
        <p:nvPicPr>
          <p:cNvPr id="435" name="Image 426" descr=" "/>
          <p:cNvPicPr>
            <a:picLocks noChangeAspect="1"/>
          </p:cNvPicPr>
          <p:nvPr/>
        </p:nvPicPr>
        <p:blipFill>
          <a:blip r:embed="rId784">
            <a:extLst>
              <a:ext uri="{96DAC541-7B7A-43D3-8B79-37D633B846F1}">
                <asvg:svgBlip xmlns:asvg="http://schemas.microsoft.com/office/drawing/2016/SVG/main" r:embed="rId785"/>
              </a:ext>
            </a:extLst>
          </a:blip>
          <a:stretch>
            <a:fillRect/>
          </a:stretch>
        </p:blipFill>
        <p:spPr>
          <a:xfrm>
            <a:off x="4979491" y="5115350"/>
            <a:ext cx="134118" cy="137400"/>
          </a:xfrm>
          <a:prstGeom prst="rect">
            <a:avLst/>
          </a:prstGeom>
        </p:spPr>
      </p:pic>
      <p:pic>
        <p:nvPicPr>
          <p:cNvPr id="436" name="Image 427" descr=" "/>
          <p:cNvPicPr>
            <a:picLocks noChangeAspect="1"/>
          </p:cNvPicPr>
          <p:nvPr/>
        </p:nvPicPr>
        <p:blipFill>
          <a:blip r:embed="rId786">
            <a:extLst>
              <a:ext uri="{96DAC541-7B7A-43D3-8B79-37D633B846F1}">
                <asvg:svgBlip xmlns:asvg="http://schemas.microsoft.com/office/drawing/2016/SVG/main" r:embed="rId787"/>
              </a:ext>
            </a:extLst>
          </a:blip>
          <a:stretch>
            <a:fillRect/>
          </a:stretch>
        </p:blipFill>
        <p:spPr>
          <a:xfrm>
            <a:off x="4817046" y="5115350"/>
            <a:ext cx="139451" cy="185143"/>
          </a:xfrm>
          <a:prstGeom prst="rect">
            <a:avLst/>
          </a:prstGeom>
        </p:spPr>
      </p:pic>
      <p:pic>
        <p:nvPicPr>
          <p:cNvPr id="437" name="Image 428" descr=" "/>
          <p:cNvPicPr>
            <a:picLocks noChangeAspect="1"/>
          </p:cNvPicPr>
          <p:nvPr/>
        </p:nvPicPr>
        <p:blipFill>
          <a:blip r:embed="rId788">
            <a:extLst>
              <a:ext uri="{96DAC541-7B7A-43D3-8B79-37D633B846F1}">
                <asvg:svgBlip xmlns:asvg="http://schemas.microsoft.com/office/drawing/2016/SVG/main" r:embed="rId789"/>
              </a:ext>
            </a:extLst>
          </a:blip>
          <a:stretch>
            <a:fillRect/>
          </a:stretch>
        </p:blipFill>
        <p:spPr>
          <a:xfrm>
            <a:off x="4645125" y="5115350"/>
            <a:ext cx="134118" cy="137400"/>
          </a:xfrm>
          <a:prstGeom prst="rect">
            <a:avLst/>
          </a:prstGeom>
        </p:spPr>
      </p:pic>
      <p:pic>
        <p:nvPicPr>
          <p:cNvPr id="438" name="Image 429" descr=" "/>
          <p:cNvPicPr>
            <a:picLocks noChangeAspect="1"/>
          </p:cNvPicPr>
          <p:nvPr/>
        </p:nvPicPr>
        <p:blipFill>
          <a:blip r:embed="rId790">
            <a:extLst>
              <a:ext uri="{96DAC541-7B7A-43D3-8B79-37D633B846F1}">
                <asvg:svgBlip xmlns:asvg="http://schemas.microsoft.com/office/drawing/2016/SVG/main" r:embed="rId791"/>
              </a:ext>
            </a:extLst>
          </a:blip>
          <a:stretch>
            <a:fillRect/>
          </a:stretch>
        </p:blipFill>
        <p:spPr>
          <a:xfrm>
            <a:off x="4485657" y="5116615"/>
            <a:ext cx="124717" cy="134597"/>
          </a:xfrm>
          <a:prstGeom prst="rect">
            <a:avLst/>
          </a:prstGeom>
        </p:spPr>
      </p:pic>
      <p:pic>
        <p:nvPicPr>
          <p:cNvPr id="439" name="Image 430" descr=" "/>
          <p:cNvPicPr>
            <a:picLocks noChangeAspect="1"/>
          </p:cNvPicPr>
          <p:nvPr/>
        </p:nvPicPr>
        <p:blipFill>
          <a:blip r:embed="rId792">
            <a:extLst>
              <a:ext uri="{96DAC541-7B7A-43D3-8B79-37D633B846F1}">
                <asvg:svgBlip xmlns:asvg="http://schemas.microsoft.com/office/drawing/2016/SVG/main" r:embed="rId793"/>
              </a:ext>
            </a:extLst>
          </a:blip>
          <a:stretch>
            <a:fillRect/>
          </a:stretch>
        </p:blipFill>
        <p:spPr>
          <a:xfrm>
            <a:off x="4256463" y="5115350"/>
            <a:ext cx="117102" cy="137400"/>
          </a:xfrm>
          <a:prstGeom prst="rect">
            <a:avLst/>
          </a:prstGeom>
        </p:spPr>
      </p:pic>
      <p:pic>
        <p:nvPicPr>
          <p:cNvPr id="440" name="Image 431" descr=" "/>
          <p:cNvPicPr>
            <a:picLocks noChangeAspect="1"/>
          </p:cNvPicPr>
          <p:nvPr/>
        </p:nvPicPr>
        <p:blipFill>
          <a:blip r:embed="rId794">
            <a:extLst>
              <a:ext uri="{96DAC541-7B7A-43D3-8B79-37D633B846F1}">
                <asvg:svgBlip xmlns:asvg="http://schemas.microsoft.com/office/drawing/2016/SVG/main" r:embed="rId795"/>
              </a:ext>
            </a:extLst>
          </a:blip>
          <a:stretch>
            <a:fillRect/>
          </a:stretch>
        </p:blipFill>
        <p:spPr>
          <a:xfrm>
            <a:off x="4034486" y="5116615"/>
            <a:ext cx="209053" cy="134597"/>
          </a:xfrm>
          <a:prstGeom prst="rect">
            <a:avLst/>
          </a:prstGeom>
        </p:spPr>
      </p:pic>
      <p:pic>
        <p:nvPicPr>
          <p:cNvPr id="441" name="Image 432" descr=" "/>
          <p:cNvPicPr>
            <a:picLocks noChangeAspect="1"/>
          </p:cNvPicPr>
          <p:nvPr/>
        </p:nvPicPr>
        <p:blipFill>
          <a:blip r:embed="rId796">
            <a:extLst>
              <a:ext uri="{96DAC541-7B7A-43D3-8B79-37D633B846F1}">
                <asvg:svgBlip xmlns:asvg="http://schemas.microsoft.com/office/drawing/2016/SVG/main" r:embed="rId797"/>
              </a:ext>
            </a:extLst>
          </a:blip>
          <a:stretch>
            <a:fillRect/>
          </a:stretch>
        </p:blipFill>
        <p:spPr>
          <a:xfrm>
            <a:off x="3893820" y="5115350"/>
            <a:ext cx="117102" cy="137400"/>
          </a:xfrm>
          <a:prstGeom prst="rect">
            <a:avLst/>
          </a:prstGeom>
        </p:spPr>
      </p:pic>
      <p:pic>
        <p:nvPicPr>
          <p:cNvPr id="442" name="Image 433" descr=" "/>
          <p:cNvPicPr>
            <a:picLocks noChangeAspect="1"/>
          </p:cNvPicPr>
          <p:nvPr/>
        </p:nvPicPr>
        <p:blipFill>
          <a:blip r:embed="rId798">
            <a:extLst>
              <a:ext uri="{96DAC541-7B7A-43D3-8B79-37D633B846F1}">
                <asvg:svgBlip xmlns:asvg="http://schemas.microsoft.com/office/drawing/2016/SVG/main" r:embed="rId799"/>
              </a:ext>
            </a:extLst>
          </a:blip>
          <a:stretch>
            <a:fillRect/>
          </a:stretch>
        </p:blipFill>
        <p:spPr>
          <a:xfrm>
            <a:off x="3757371" y="5116615"/>
            <a:ext cx="122931" cy="134597"/>
          </a:xfrm>
          <a:prstGeom prst="rect">
            <a:avLst/>
          </a:prstGeom>
        </p:spPr>
      </p:pic>
      <p:pic>
        <p:nvPicPr>
          <p:cNvPr id="443" name="Image 434" descr=" "/>
          <p:cNvPicPr>
            <a:picLocks noChangeAspect="1"/>
          </p:cNvPicPr>
          <p:nvPr/>
        </p:nvPicPr>
        <p:blipFill>
          <a:blip r:embed="rId800">
            <a:extLst>
              <a:ext uri="{96DAC541-7B7A-43D3-8B79-37D633B846F1}">
                <asvg:svgBlip xmlns:asvg="http://schemas.microsoft.com/office/drawing/2016/SVG/main" r:embed="rId801"/>
              </a:ext>
            </a:extLst>
          </a:blip>
          <a:stretch>
            <a:fillRect/>
          </a:stretch>
        </p:blipFill>
        <p:spPr>
          <a:xfrm>
            <a:off x="3630395" y="5116615"/>
            <a:ext cx="126231" cy="134597"/>
          </a:xfrm>
          <a:prstGeom prst="rect">
            <a:avLst/>
          </a:prstGeom>
        </p:spPr>
      </p:pic>
      <p:pic>
        <p:nvPicPr>
          <p:cNvPr id="444" name="Image 435" descr=" "/>
          <p:cNvPicPr>
            <a:picLocks noChangeAspect="1"/>
          </p:cNvPicPr>
          <p:nvPr/>
        </p:nvPicPr>
        <p:blipFill>
          <a:blip r:embed="rId802">
            <a:extLst>
              <a:ext uri="{96DAC541-7B7A-43D3-8B79-37D633B846F1}">
                <asvg:svgBlip xmlns:asvg="http://schemas.microsoft.com/office/drawing/2016/SVG/main" r:embed="rId803"/>
              </a:ext>
            </a:extLst>
          </a:blip>
          <a:stretch>
            <a:fillRect/>
          </a:stretch>
        </p:blipFill>
        <p:spPr>
          <a:xfrm>
            <a:off x="3457607" y="5116615"/>
            <a:ext cx="147835" cy="185391"/>
          </a:xfrm>
          <a:prstGeom prst="rect">
            <a:avLst/>
          </a:prstGeom>
        </p:spPr>
      </p:pic>
      <p:pic>
        <p:nvPicPr>
          <p:cNvPr id="445" name="Image 436" descr=" "/>
          <p:cNvPicPr>
            <a:picLocks noChangeAspect="1"/>
          </p:cNvPicPr>
          <p:nvPr/>
        </p:nvPicPr>
        <p:blipFill>
          <a:blip r:embed="rId804">
            <a:extLst>
              <a:ext uri="{96DAC541-7B7A-43D3-8B79-37D633B846F1}">
                <asvg:svgBlip xmlns:asvg="http://schemas.microsoft.com/office/drawing/2016/SVG/main" r:embed="rId805"/>
              </a:ext>
            </a:extLst>
          </a:blip>
          <a:stretch>
            <a:fillRect/>
          </a:stretch>
        </p:blipFill>
        <p:spPr>
          <a:xfrm>
            <a:off x="3314138" y="5115350"/>
            <a:ext cx="139451" cy="185143"/>
          </a:xfrm>
          <a:prstGeom prst="rect">
            <a:avLst/>
          </a:prstGeom>
        </p:spPr>
      </p:pic>
      <p:pic>
        <p:nvPicPr>
          <p:cNvPr id="446" name="Image 437" descr=" "/>
          <p:cNvPicPr>
            <a:picLocks noChangeAspect="1"/>
          </p:cNvPicPr>
          <p:nvPr/>
        </p:nvPicPr>
        <p:blipFill>
          <a:blip r:embed="rId806">
            <a:extLst>
              <a:ext uri="{96DAC541-7B7A-43D3-8B79-37D633B846F1}">
                <asvg:svgBlip xmlns:asvg="http://schemas.microsoft.com/office/drawing/2016/SVG/main" r:embed="rId807"/>
              </a:ext>
            </a:extLst>
          </a:blip>
          <a:stretch>
            <a:fillRect/>
          </a:stretch>
        </p:blipFill>
        <p:spPr>
          <a:xfrm>
            <a:off x="3166278" y="5116615"/>
            <a:ext cx="122931" cy="134597"/>
          </a:xfrm>
          <a:prstGeom prst="rect">
            <a:avLst/>
          </a:prstGeom>
        </p:spPr>
      </p:pic>
      <p:pic>
        <p:nvPicPr>
          <p:cNvPr id="447" name="Image 438" descr=" "/>
          <p:cNvPicPr>
            <a:picLocks noChangeAspect="1"/>
          </p:cNvPicPr>
          <p:nvPr/>
        </p:nvPicPr>
        <p:blipFill>
          <a:blip r:embed="rId808">
            <a:extLst>
              <a:ext uri="{96DAC541-7B7A-43D3-8B79-37D633B846F1}">
                <asvg:svgBlip xmlns:asvg="http://schemas.microsoft.com/office/drawing/2016/SVG/main" r:embed="rId809"/>
              </a:ext>
            </a:extLst>
          </a:blip>
          <a:stretch>
            <a:fillRect/>
          </a:stretch>
        </p:blipFill>
        <p:spPr>
          <a:xfrm>
            <a:off x="3033077" y="5115350"/>
            <a:ext cx="125983" cy="137400"/>
          </a:xfrm>
          <a:prstGeom prst="rect">
            <a:avLst/>
          </a:prstGeom>
        </p:spPr>
      </p:pic>
      <p:pic>
        <p:nvPicPr>
          <p:cNvPr id="448" name="Image 439" descr=" "/>
          <p:cNvPicPr>
            <a:picLocks noChangeAspect="1"/>
          </p:cNvPicPr>
          <p:nvPr/>
        </p:nvPicPr>
        <p:blipFill>
          <a:blip r:embed="rId576">
            <a:extLst>
              <a:ext uri="{96DAC541-7B7A-43D3-8B79-37D633B846F1}">
                <asvg:svgBlip xmlns:asvg="http://schemas.microsoft.com/office/drawing/2016/SVG/main" r:embed="rId810"/>
              </a:ext>
            </a:extLst>
          </a:blip>
          <a:stretch>
            <a:fillRect/>
          </a:stretch>
        </p:blipFill>
        <p:spPr>
          <a:xfrm>
            <a:off x="2872617" y="5116615"/>
            <a:ext cx="125486" cy="134597"/>
          </a:xfrm>
          <a:prstGeom prst="rect">
            <a:avLst/>
          </a:prstGeom>
        </p:spPr>
      </p:pic>
      <p:pic>
        <p:nvPicPr>
          <p:cNvPr id="449" name="Image 440" descr=" "/>
          <p:cNvPicPr>
            <a:picLocks noChangeAspect="1"/>
          </p:cNvPicPr>
          <p:nvPr/>
        </p:nvPicPr>
        <p:blipFill>
          <a:blip r:embed="rId574">
            <a:extLst>
              <a:ext uri="{96DAC541-7B7A-43D3-8B79-37D633B846F1}">
                <asvg:svgBlip xmlns:asvg="http://schemas.microsoft.com/office/drawing/2016/SVG/main" r:embed="rId811"/>
              </a:ext>
            </a:extLst>
          </a:blip>
          <a:stretch>
            <a:fillRect/>
          </a:stretch>
        </p:blipFill>
        <p:spPr>
          <a:xfrm>
            <a:off x="2696256" y="5116615"/>
            <a:ext cx="129033" cy="134597"/>
          </a:xfrm>
          <a:prstGeom prst="rect">
            <a:avLst/>
          </a:prstGeom>
        </p:spPr>
      </p:pic>
      <p:pic>
        <p:nvPicPr>
          <p:cNvPr id="450" name="Image 441" descr=" "/>
          <p:cNvPicPr>
            <a:picLocks noChangeAspect="1"/>
          </p:cNvPicPr>
          <p:nvPr/>
        </p:nvPicPr>
        <p:blipFill>
          <a:blip r:embed="rId812">
            <a:extLst>
              <a:ext uri="{96DAC541-7B7A-43D3-8B79-37D633B846F1}">
                <asvg:svgBlip xmlns:asvg="http://schemas.microsoft.com/office/drawing/2016/SVG/main" r:embed="rId813"/>
              </a:ext>
            </a:extLst>
          </a:blip>
          <a:stretch>
            <a:fillRect/>
          </a:stretch>
        </p:blipFill>
        <p:spPr>
          <a:xfrm>
            <a:off x="2456123" y="5115350"/>
            <a:ext cx="134118" cy="137400"/>
          </a:xfrm>
          <a:prstGeom prst="rect">
            <a:avLst/>
          </a:prstGeom>
        </p:spPr>
      </p:pic>
      <p:pic>
        <p:nvPicPr>
          <p:cNvPr id="451" name="Image 442" descr=" "/>
          <p:cNvPicPr>
            <a:picLocks noChangeAspect="1"/>
          </p:cNvPicPr>
          <p:nvPr/>
        </p:nvPicPr>
        <p:blipFill>
          <a:blip r:embed="rId814">
            <a:extLst>
              <a:ext uri="{96DAC541-7B7A-43D3-8B79-37D633B846F1}">
                <asvg:svgBlip xmlns:asvg="http://schemas.microsoft.com/office/drawing/2016/SVG/main" r:embed="rId815"/>
              </a:ext>
            </a:extLst>
          </a:blip>
          <a:stretch>
            <a:fillRect/>
          </a:stretch>
        </p:blipFill>
        <p:spPr>
          <a:xfrm>
            <a:off x="2292189" y="5116615"/>
            <a:ext cx="129033" cy="134597"/>
          </a:xfrm>
          <a:prstGeom prst="rect">
            <a:avLst/>
          </a:prstGeom>
        </p:spPr>
      </p:pic>
      <p:pic>
        <p:nvPicPr>
          <p:cNvPr id="452" name="Image 443" descr=" "/>
          <p:cNvPicPr>
            <a:picLocks noChangeAspect="1"/>
          </p:cNvPicPr>
          <p:nvPr/>
        </p:nvPicPr>
        <p:blipFill>
          <a:blip r:embed="rId816">
            <a:extLst>
              <a:ext uri="{96DAC541-7B7A-43D3-8B79-37D633B846F1}">
                <asvg:svgBlip xmlns:asvg="http://schemas.microsoft.com/office/drawing/2016/SVG/main" r:embed="rId817"/>
              </a:ext>
            </a:extLst>
          </a:blip>
          <a:stretch>
            <a:fillRect/>
          </a:stretch>
        </p:blipFill>
        <p:spPr>
          <a:xfrm>
            <a:off x="2119302" y="5116615"/>
            <a:ext cx="125486" cy="134597"/>
          </a:xfrm>
          <a:prstGeom prst="rect">
            <a:avLst/>
          </a:prstGeom>
        </p:spPr>
      </p:pic>
      <p:pic>
        <p:nvPicPr>
          <p:cNvPr id="453" name="Image 444" descr=" "/>
          <p:cNvPicPr>
            <a:picLocks noChangeAspect="1"/>
          </p:cNvPicPr>
          <p:nvPr/>
        </p:nvPicPr>
        <p:blipFill>
          <a:blip r:embed="rId818">
            <a:extLst>
              <a:ext uri="{96DAC541-7B7A-43D3-8B79-37D633B846F1}">
                <asvg:svgBlip xmlns:asvg="http://schemas.microsoft.com/office/drawing/2016/SVG/main" r:embed="rId819"/>
              </a:ext>
            </a:extLst>
          </a:blip>
          <a:stretch>
            <a:fillRect/>
          </a:stretch>
        </p:blipFill>
        <p:spPr>
          <a:xfrm>
            <a:off x="1947381" y="5115350"/>
            <a:ext cx="134118" cy="137400"/>
          </a:xfrm>
          <a:prstGeom prst="rect">
            <a:avLst/>
          </a:prstGeom>
        </p:spPr>
      </p:pic>
      <p:pic>
        <p:nvPicPr>
          <p:cNvPr id="454" name="Image 445" descr=" "/>
          <p:cNvPicPr>
            <a:picLocks noChangeAspect="1"/>
          </p:cNvPicPr>
          <p:nvPr/>
        </p:nvPicPr>
        <p:blipFill>
          <a:blip r:embed="rId820">
            <a:extLst>
              <a:ext uri="{96DAC541-7B7A-43D3-8B79-37D633B846F1}">
                <asvg:svgBlip xmlns:asvg="http://schemas.microsoft.com/office/drawing/2016/SVG/main" r:embed="rId821"/>
              </a:ext>
            </a:extLst>
          </a:blip>
          <a:stretch>
            <a:fillRect/>
          </a:stretch>
        </p:blipFill>
        <p:spPr>
          <a:xfrm>
            <a:off x="1769558" y="5116615"/>
            <a:ext cx="158501" cy="165847"/>
          </a:xfrm>
          <a:prstGeom prst="rect">
            <a:avLst/>
          </a:prstGeom>
        </p:spPr>
      </p:pic>
      <p:pic>
        <p:nvPicPr>
          <p:cNvPr id="455" name="Image 446" descr=" "/>
          <p:cNvPicPr>
            <a:picLocks noChangeAspect="1"/>
          </p:cNvPicPr>
          <p:nvPr/>
        </p:nvPicPr>
        <p:blipFill>
          <a:blip r:embed="rId822">
            <a:extLst>
              <a:ext uri="{96DAC541-7B7A-43D3-8B79-37D633B846F1}">
                <asvg:svgBlip xmlns:asvg="http://schemas.microsoft.com/office/drawing/2016/SVG/main" r:embed="rId823"/>
              </a:ext>
            </a:extLst>
          </a:blip>
          <a:stretch>
            <a:fillRect/>
          </a:stretch>
        </p:blipFill>
        <p:spPr>
          <a:xfrm>
            <a:off x="1621450" y="5115350"/>
            <a:ext cx="134118" cy="137400"/>
          </a:xfrm>
          <a:prstGeom prst="rect">
            <a:avLst/>
          </a:prstGeom>
        </p:spPr>
      </p:pic>
      <p:pic>
        <p:nvPicPr>
          <p:cNvPr id="456" name="Image 447" descr=" "/>
          <p:cNvPicPr>
            <a:picLocks noChangeAspect="1"/>
          </p:cNvPicPr>
          <p:nvPr/>
        </p:nvPicPr>
        <p:blipFill>
          <a:blip r:embed="rId824">
            <a:extLst>
              <a:ext uri="{96DAC541-7B7A-43D3-8B79-37D633B846F1}">
                <asvg:svgBlip xmlns:asvg="http://schemas.microsoft.com/office/drawing/2016/SVG/main" r:embed="rId825"/>
              </a:ext>
            </a:extLst>
          </a:blip>
          <a:stretch>
            <a:fillRect/>
          </a:stretch>
        </p:blipFill>
        <p:spPr>
          <a:xfrm>
            <a:off x="1477856" y="5116615"/>
            <a:ext cx="117847" cy="134597"/>
          </a:xfrm>
          <a:prstGeom prst="rect">
            <a:avLst/>
          </a:prstGeom>
        </p:spPr>
      </p:pic>
      <p:pic>
        <p:nvPicPr>
          <p:cNvPr id="457" name="Image 448" descr=" "/>
          <p:cNvPicPr>
            <a:picLocks noChangeAspect="1"/>
          </p:cNvPicPr>
          <p:nvPr/>
        </p:nvPicPr>
        <p:blipFill>
          <a:blip r:embed="rId826">
            <a:extLst>
              <a:ext uri="{96DAC541-7B7A-43D3-8B79-37D633B846F1}">
                <asvg:svgBlip xmlns:asvg="http://schemas.microsoft.com/office/drawing/2016/SVG/main" r:embed="rId827"/>
              </a:ext>
            </a:extLst>
          </a:blip>
          <a:stretch>
            <a:fillRect/>
          </a:stretch>
        </p:blipFill>
        <p:spPr>
          <a:xfrm>
            <a:off x="1302711" y="5115350"/>
            <a:ext cx="139947" cy="137400"/>
          </a:xfrm>
          <a:prstGeom prst="rect">
            <a:avLst/>
          </a:prstGeom>
        </p:spPr>
      </p:pic>
      <p:pic>
        <p:nvPicPr>
          <p:cNvPr id="458" name="Image 449" descr=" "/>
          <p:cNvPicPr>
            <a:picLocks noChangeAspect="1"/>
          </p:cNvPicPr>
          <p:nvPr/>
        </p:nvPicPr>
        <p:blipFill>
          <a:blip r:embed="rId828">
            <a:extLst>
              <a:ext uri="{96DAC541-7B7A-43D3-8B79-37D633B846F1}">
                <asvg:svgBlip xmlns:asvg="http://schemas.microsoft.com/office/drawing/2016/SVG/main" r:embed="rId829"/>
              </a:ext>
            </a:extLst>
          </a:blip>
          <a:stretch>
            <a:fillRect/>
          </a:stretch>
        </p:blipFill>
        <p:spPr>
          <a:xfrm>
            <a:off x="1140266" y="5115350"/>
            <a:ext cx="139451" cy="185143"/>
          </a:xfrm>
          <a:prstGeom prst="rect">
            <a:avLst/>
          </a:prstGeom>
        </p:spPr>
      </p:pic>
      <p:pic>
        <p:nvPicPr>
          <p:cNvPr id="459" name="Image 450" descr=" "/>
          <p:cNvPicPr>
            <a:picLocks noChangeAspect="1"/>
          </p:cNvPicPr>
          <p:nvPr/>
        </p:nvPicPr>
        <p:blipFill>
          <a:blip r:embed="rId286">
            <a:extLst>
              <a:ext uri="{96DAC541-7B7A-43D3-8B79-37D633B846F1}">
                <asvg:svgBlip xmlns:asvg="http://schemas.microsoft.com/office/drawing/2016/SVG/main" r:embed="rId830"/>
              </a:ext>
            </a:extLst>
          </a:blip>
          <a:stretch>
            <a:fillRect/>
          </a:stretch>
        </p:blipFill>
        <p:spPr>
          <a:xfrm>
            <a:off x="935727" y="5073436"/>
            <a:ext cx="153168" cy="177777"/>
          </a:xfrm>
          <a:prstGeom prst="rect">
            <a:avLst/>
          </a:prstGeom>
        </p:spPr>
      </p:pic>
      <p:sp>
        <p:nvSpPr>
          <p:cNvPr id="460" name="Shape 7"/>
          <p:cNvSpPr/>
          <p:nvPr/>
        </p:nvSpPr>
        <p:spPr>
          <a:xfrm>
            <a:off x="431798" y="5003595"/>
            <a:ext cx="317498" cy="317459"/>
          </a:xfrm>
          <a:prstGeom prst="ellipse">
            <a:avLst/>
          </a:prstGeom>
          <a:solidFill>
            <a:srgbClr val="EEC000">
              <a:alpha val="100000"/>
            </a:srgbClr>
          </a:solidFill>
          <a:ln/>
        </p:spPr>
      </p:sp>
      <p:pic>
        <p:nvPicPr>
          <p:cNvPr id="461" name="Image 451" descr=" "/>
          <p:cNvPicPr>
            <a:picLocks noChangeAspect="1"/>
          </p:cNvPicPr>
          <p:nvPr/>
        </p:nvPicPr>
        <p:blipFill>
          <a:blip r:embed="rId831">
            <a:extLst>
              <a:ext uri="{96DAC541-7B7A-43D3-8B79-37D633B846F1}">
                <asvg:svgBlip xmlns:asvg="http://schemas.microsoft.com/office/drawing/2016/SVG/main" r:embed="rId832"/>
              </a:ext>
            </a:extLst>
          </a:blip>
          <a:stretch>
            <a:fillRect/>
          </a:stretch>
        </p:blipFill>
        <p:spPr>
          <a:xfrm>
            <a:off x="11957757" y="5725888"/>
            <a:ext cx="34032" cy="34796"/>
          </a:xfrm>
          <a:prstGeom prst="rect">
            <a:avLst/>
          </a:prstGeom>
        </p:spPr>
      </p:pic>
      <p:pic>
        <p:nvPicPr>
          <p:cNvPr id="462" name="Image 452" descr=" "/>
          <p:cNvPicPr>
            <a:picLocks noChangeAspect="1"/>
          </p:cNvPicPr>
          <p:nvPr/>
        </p:nvPicPr>
        <p:blipFill>
          <a:blip r:embed="rId833">
            <a:extLst>
              <a:ext uri="{96DAC541-7B7A-43D3-8B79-37D633B846F1}">
                <asvg:svgBlip xmlns:asvg="http://schemas.microsoft.com/office/drawing/2016/SVG/main" r:embed="rId834"/>
              </a:ext>
            </a:extLst>
          </a:blip>
          <a:stretch>
            <a:fillRect/>
          </a:stretch>
        </p:blipFill>
        <p:spPr>
          <a:xfrm>
            <a:off x="11868386" y="5570705"/>
            <a:ext cx="53603" cy="237722"/>
          </a:xfrm>
          <a:prstGeom prst="rect">
            <a:avLst/>
          </a:prstGeom>
        </p:spPr>
      </p:pic>
      <p:pic>
        <p:nvPicPr>
          <p:cNvPr id="463" name="Image 453" descr=" "/>
          <p:cNvPicPr>
            <a:picLocks noChangeAspect="1"/>
          </p:cNvPicPr>
          <p:nvPr/>
        </p:nvPicPr>
        <p:blipFill>
          <a:blip r:embed="rId835">
            <a:extLst>
              <a:ext uri="{96DAC541-7B7A-43D3-8B79-37D633B846F1}">
                <asvg:svgBlip xmlns:asvg="http://schemas.microsoft.com/office/drawing/2016/SVG/main" r:embed="rId836"/>
              </a:ext>
            </a:extLst>
          </a:blip>
          <a:stretch>
            <a:fillRect/>
          </a:stretch>
        </p:blipFill>
        <p:spPr>
          <a:xfrm>
            <a:off x="11725115" y="5624549"/>
            <a:ext cx="133101" cy="134597"/>
          </a:xfrm>
          <a:prstGeom prst="rect">
            <a:avLst/>
          </a:prstGeom>
        </p:spPr>
      </p:pic>
      <p:pic>
        <p:nvPicPr>
          <p:cNvPr id="464" name="Image 454" descr=" "/>
          <p:cNvPicPr>
            <a:picLocks noChangeAspect="1"/>
          </p:cNvPicPr>
          <p:nvPr/>
        </p:nvPicPr>
        <p:blipFill>
          <a:blip r:embed="rId837">
            <a:extLst>
              <a:ext uri="{96DAC541-7B7A-43D3-8B79-37D633B846F1}">
                <asvg:svgBlip xmlns:asvg="http://schemas.microsoft.com/office/drawing/2016/SVG/main" r:embed="rId838"/>
              </a:ext>
            </a:extLst>
          </a:blip>
          <a:stretch>
            <a:fillRect/>
          </a:stretch>
        </p:blipFill>
        <p:spPr>
          <a:xfrm>
            <a:off x="11585466" y="5623284"/>
            <a:ext cx="117102" cy="137400"/>
          </a:xfrm>
          <a:prstGeom prst="rect">
            <a:avLst/>
          </a:prstGeom>
        </p:spPr>
      </p:pic>
      <p:pic>
        <p:nvPicPr>
          <p:cNvPr id="465" name="Image 455" descr=" "/>
          <p:cNvPicPr>
            <a:picLocks noChangeAspect="1"/>
          </p:cNvPicPr>
          <p:nvPr/>
        </p:nvPicPr>
        <p:blipFill>
          <a:blip r:embed="rId839">
            <a:extLst>
              <a:ext uri="{96DAC541-7B7A-43D3-8B79-37D633B846F1}">
                <asvg:svgBlip xmlns:asvg="http://schemas.microsoft.com/office/drawing/2016/SVG/main" r:embed="rId840"/>
              </a:ext>
            </a:extLst>
          </a:blip>
          <a:stretch>
            <a:fillRect/>
          </a:stretch>
        </p:blipFill>
        <p:spPr>
          <a:xfrm>
            <a:off x="11447552" y="5624549"/>
            <a:ext cx="126231" cy="134597"/>
          </a:xfrm>
          <a:prstGeom prst="rect">
            <a:avLst/>
          </a:prstGeom>
        </p:spPr>
      </p:pic>
      <p:pic>
        <p:nvPicPr>
          <p:cNvPr id="466" name="Image 456" descr=" "/>
          <p:cNvPicPr>
            <a:picLocks noChangeAspect="1"/>
          </p:cNvPicPr>
          <p:nvPr/>
        </p:nvPicPr>
        <p:blipFill>
          <a:blip r:embed="rId841">
            <a:extLst>
              <a:ext uri="{96DAC541-7B7A-43D3-8B79-37D633B846F1}">
                <asvg:svgBlip xmlns:asvg="http://schemas.microsoft.com/office/drawing/2016/SVG/main" r:embed="rId842"/>
              </a:ext>
            </a:extLst>
          </a:blip>
          <a:stretch>
            <a:fillRect/>
          </a:stretch>
        </p:blipFill>
        <p:spPr>
          <a:xfrm>
            <a:off x="11271192" y="5624549"/>
            <a:ext cx="129033" cy="134597"/>
          </a:xfrm>
          <a:prstGeom prst="rect">
            <a:avLst/>
          </a:prstGeom>
        </p:spPr>
      </p:pic>
      <p:pic>
        <p:nvPicPr>
          <p:cNvPr id="467" name="Image 457" descr=" "/>
          <p:cNvPicPr>
            <a:picLocks noChangeAspect="1"/>
          </p:cNvPicPr>
          <p:nvPr/>
        </p:nvPicPr>
        <p:blipFill>
          <a:blip r:embed="rId843">
            <a:extLst>
              <a:ext uri="{96DAC541-7B7A-43D3-8B79-37D633B846F1}">
                <asvg:svgBlip xmlns:asvg="http://schemas.microsoft.com/office/drawing/2016/SVG/main" r:embed="rId844"/>
              </a:ext>
            </a:extLst>
          </a:blip>
          <a:stretch>
            <a:fillRect/>
          </a:stretch>
        </p:blipFill>
        <p:spPr>
          <a:xfrm>
            <a:off x="11098304" y="5624549"/>
            <a:ext cx="125486" cy="134597"/>
          </a:xfrm>
          <a:prstGeom prst="rect">
            <a:avLst/>
          </a:prstGeom>
        </p:spPr>
      </p:pic>
      <p:pic>
        <p:nvPicPr>
          <p:cNvPr id="468" name="Image 458" descr=" "/>
          <p:cNvPicPr>
            <a:picLocks noChangeAspect="1"/>
          </p:cNvPicPr>
          <p:nvPr/>
        </p:nvPicPr>
        <p:blipFill>
          <a:blip r:embed="rId845">
            <a:extLst>
              <a:ext uri="{96DAC541-7B7A-43D3-8B79-37D633B846F1}">
                <asvg:svgBlip xmlns:asvg="http://schemas.microsoft.com/office/drawing/2016/SVG/main" r:embed="rId846"/>
              </a:ext>
            </a:extLst>
          </a:blip>
          <a:stretch>
            <a:fillRect/>
          </a:stretch>
        </p:blipFill>
        <p:spPr>
          <a:xfrm>
            <a:off x="10942283" y="5624549"/>
            <a:ext cx="117847" cy="134597"/>
          </a:xfrm>
          <a:prstGeom prst="rect">
            <a:avLst/>
          </a:prstGeom>
        </p:spPr>
      </p:pic>
      <p:pic>
        <p:nvPicPr>
          <p:cNvPr id="469" name="Image 459" descr=" "/>
          <p:cNvPicPr>
            <a:picLocks noChangeAspect="1"/>
          </p:cNvPicPr>
          <p:nvPr/>
        </p:nvPicPr>
        <p:blipFill>
          <a:blip r:embed="rId847">
            <a:extLst>
              <a:ext uri="{96DAC541-7B7A-43D3-8B79-37D633B846F1}">
                <asvg:svgBlip xmlns:asvg="http://schemas.microsoft.com/office/drawing/2016/SVG/main" r:embed="rId848"/>
              </a:ext>
            </a:extLst>
          </a:blip>
          <a:stretch>
            <a:fillRect/>
          </a:stretch>
        </p:blipFill>
        <p:spPr>
          <a:xfrm>
            <a:off x="10770363" y="5623284"/>
            <a:ext cx="134118" cy="137400"/>
          </a:xfrm>
          <a:prstGeom prst="rect">
            <a:avLst/>
          </a:prstGeom>
        </p:spPr>
      </p:pic>
      <p:pic>
        <p:nvPicPr>
          <p:cNvPr id="470" name="Image 460" descr=" "/>
          <p:cNvPicPr>
            <a:picLocks noChangeAspect="1"/>
          </p:cNvPicPr>
          <p:nvPr/>
        </p:nvPicPr>
        <p:blipFill>
          <a:blip r:embed="rId849">
            <a:extLst>
              <a:ext uri="{96DAC541-7B7A-43D3-8B79-37D633B846F1}">
                <asvg:svgBlip xmlns:asvg="http://schemas.microsoft.com/office/drawing/2016/SVG/main" r:embed="rId850"/>
              </a:ext>
            </a:extLst>
          </a:blip>
          <a:stretch>
            <a:fillRect/>
          </a:stretch>
        </p:blipFill>
        <p:spPr>
          <a:xfrm>
            <a:off x="10609903" y="5624549"/>
            <a:ext cx="125486" cy="134597"/>
          </a:xfrm>
          <a:prstGeom prst="rect">
            <a:avLst/>
          </a:prstGeom>
        </p:spPr>
      </p:pic>
      <p:pic>
        <p:nvPicPr>
          <p:cNvPr id="471" name="Image 461" descr=" "/>
          <p:cNvPicPr>
            <a:picLocks noChangeAspect="1"/>
          </p:cNvPicPr>
          <p:nvPr/>
        </p:nvPicPr>
        <p:blipFill>
          <a:blip r:embed="rId851">
            <a:extLst>
              <a:ext uri="{96DAC541-7B7A-43D3-8B79-37D633B846F1}">
                <asvg:svgBlip xmlns:asvg="http://schemas.microsoft.com/office/drawing/2016/SVG/main" r:embed="rId852"/>
              </a:ext>
            </a:extLst>
          </a:blip>
          <a:stretch>
            <a:fillRect/>
          </a:stretch>
        </p:blipFill>
        <p:spPr>
          <a:xfrm>
            <a:off x="10419651" y="5624549"/>
            <a:ext cx="158501" cy="165847"/>
          </a:xfrm>
          <a:prstGeom prst="rect">
            <a:avLst/>
          </a:prstGeom>
        </p:spPr>
      </p:pic>
      <p:pic>
        <p:nvPicPr>
          <p:cNvPr id="472" name="Image 462" descr=" "/>
          <p:cNvPicPr>
            <a:picLocks noChangeAspect="1"/>
          </p:cNvPicPr>
          <p:nvPr/>
        </p:nvPicPr>
        <p:blipFill>
          <a:blip r:embed="rId853">
            <a:extLst>
              <a:ext uri="{96DAC541-7B7A-43D3-8B79-37D633B846F1}">
                <asvg:svgBlip xmlns:asvg="http://schemas.microsoft.com/office/drawing/2016/SVG/main" r:embed="rId854"/>
              </a:ext>
            </a:extLst>
          </a:blip>
          <a:stretch>
            <a:fillRect/>
          </a:stretch>
        </p:blipFill>
        <p:spPr>
          <a:xfrm>
            <a:off x="10216998" y="5624549"/>
            <a:ext cx="117847" cy="134597"/>
          </a:xfrm>
          <a:prstGeom prst="rect">
            <a:avLst/>
          </a:prstGeom>
        </p:spPr>
      </p:pic>
      <p:pic>
        <p:nvPicPr>
          <p:cNvPr id="473" name="Image 463" descr=" "/>
          <p:cNvPicPr>
            <a:picLocks noChangeAspect="1"/>
          </p:cNvPicPr>
          <p:nvPr/>
        </p:nvPicPr>
        <p:blipFill>
          <a:blip r:embed="rId663">
            <a:extLst>
              <a:ext uri="{96DAC541-7B7A-43D3-8B79-37D633B846F1}">
                <asvg:svgBlip xmlns:asvg="http://schemas.microsoft.com/office/drawing/2016/SVG/main" r:embed="rId664"/>
              </a:ext>
            </a:extLst>
          </a:blip>
          <a:stretch>
            <a:fillRect/>
          </a:stretch>
        </p:blipFill>
        <p:spPr>
          <a:xfrm>
            <a:off x="9973640" y="5623284"/>
            <a:ext cx="139947" cy="137400"/>
          </a:xfrm>
          <a:prstGeom prst="rect">
            <a:avLst/>
          </a:prstGeom>
        </p:spPr>
      </p:pic>
      <p:pic>
        <p:nvPicPr>
          <p:cNvPr id="474" name="Image 464" descr=" "/>
          <p:cNvPicPr>
            <a:picLocks noChangeAspect="1"/>
          </p:cNvPicPr>
          <p:nvPr/>
        </p:nvPicPr>
        <p:blipFill>
          <a:blip r:embed="rId855">
            <a:extLst>
              <a:ext uri="{96DAC541-7B7A-43D3-8B79-37D633B846F1}">
                <asvg:svgBlip xmlns:asvg="http://schemas.microsoft.com/office/drawing/2016/SVG/main" r:embed="rId856"/>
              </a:ext>
            </a:extLst>
          </a:blip>
          <a:stretch>
            <a:fillRect/>
          </a:stretch>
        </p:blipFill>
        <p:spPr>
          <a:xfrm>
            <a:off x="9813180" y="5624549"/>
            <a:ext cx="125486" cy="134597"/>
          </a:xfrm>
          <a:prstGeom prst="rect">
            <a:avLst/>
          </a:prstGeom>
        </p:spPr>
      </p:pic>
      <p:pic>
        <p:nvPicPr>
          <p:cNvPr id="475" name="Image 465" descr=" "/>
          <p:cNvPicPr>
            <a:picLocks noChangeAspect="1"/>
          </p:cNvPicPr>
          <p:nvPr/>
        </p:nvPicPr>
        <p:blipFill>
          <a:blip r:embed="rId690">
            <a:extLst>
              <a:ext uri="{96DAC541-7B7A-43D3-8B79-37D633B846F1}">
                <asvg:svgBlip xmlns:asvg="http://schemas.microsoft.com/office/drawing/2016/SVG/main" r:embed="rId857"/>
              </a:ext>
            </a:extLst>
          </a:blip>
          <a:stretch>
            <a:fillRect/>
          </a:stretch>
        </p:blipFill>
        <p:spPr>
          <a:xfrm>
            <a:off x="9652198" y="5623284"/>
            <a:ext cx="117102" cy="137400"/>
          </a:xfrm>
          <a:prstGeom prst="rect">
            <a:avLst/>
          </a:prstGeom>
        </p:spPr>
      </p:pic>
      <p:pic>
        <p:nvPicPr>
          <p:cNvPr id="476" name="Image 466" descr=" "/>
          <p:cNvPicPr>
            <a:picLocks noChangeAspect="1"/>
          </p:cNvPicPr>
          <p:nvPr/>
        </p:nvPicPr>
        <p:blipFill>
          <a:blip r:embed="rId858">
            <a:extLst>
              <a:ext uri="{96DAC541-7B7A-43D3-8B79-37D633B846F1}">
                <asvg:svgBlip xmlns:asvg="http://schemas.microsoft.com/office/drawing/2016/SVG/main" r:embed="rId859"/>
              </a:ext>
            </a:extLst>
          </a:blip>
          <a:stretch>
            <a:fillRect/>
          </a:stretch>
        </p:blipFill>
        <p:spPr>
          <a:xfrm>
            <a:off x="9506074" y="5623284"/>
            <a:ext cx="125983" cy="137400"/>
          </a:xfrm>
          <a:prstGeom prst="rect">
            <a:avLst/>
          </a:prstGeom>
        </p:spPr>
      </p:pic>
      <p:pic>
        <p:nvPicPr>
          <p:cNvPr id="477" name="Image 467" descr=" "/>
          <p:cNvPicPr>
            <a:picLocks noChangeAspect="1"/>
          </p:cNvPicPr>
          <p:nvPr/>
        </p:nvPicPr>
        <p:blipFill>
          <a:blip r:embed="rId860">
            <a:extLst>
              <a:ext uri="{96DAC541-7B7A-43D3-8B79-37D633B846F1}">
                <asvg:svgBlip xmlns:asvg="http://schemas.microsoft.com/office/drawing/2016/SVG/main" r:embed="rId861"/>
              </a:ext>
            </a:extLst>
          </a:blip>
          <a:stretch>
            <a:fillRect/>
          </a:stretch>
        </p:blipFill>
        <p:spPr>
          <a:xfrm>
            <a:off x="9342141" y="5624549"/>
            <a:ext cx="129033" cy="134597"/>
          </a:xfrm>
          <a:prstGeom prst="rect">
            <a:avLst/>
          </a:prstGeom>
        </p:spPr>
      </p:pic>
      <p:pic>
        <p:nvPicPr>
          <p:cNvPr id="478" name="Image 468" descr=" "/>
          <p:cNvPicPr>
            <a:picLocks noChangeAspect="1"/>
          </p:cNvPicPr>
          <p:nvPr/>
        </p:nvPicPr>
        <p:blipFill>
          <a:blip r:embed="rId862">
            <a:extLst>
              <a:ext uri="{96DAC541-7B7A-43D3-8B79-37D633B846F1}">
                <asvg:svgBlip xmlns:asvg="http://schemas.microsoft.com/office/drawing/2016/SVG/main" r:embed="rId863"/>
              </a:ext>
            </a:extLst>
          </a:blip>
          <a:stretch>
            <a:fillRect/>
          </a:stretch>
        </p:blipFill>
        <p:spPr>
          <a:xfrm>
            <a:off x="9170246" y="5624549"/>
            <a:ext cx="124717" cy="134597"/>
          </a:xfrm>
          <a:prstGeom prst="rect">
            <a:avLst/>
          </a:prstGeom>
        </p:spPr>
      </p:pic>
      <p:pic>
        <p:nvPicPr>
          <p:cNvPr id="479" name="Image 469" descr=" "/>
          <p:cNvPicPr>
            <a:picLocks noChangeAspect="1"/>
          </p:cNvPicPr>
          <p:nvPr/>
        </p:nvPicPr>
        <p:blipFill>
          <a:blip r:embed="rId864">
            <a:extLst>
              <a:ext uri="{96DAC541-7B7A-43D3-8B79-37D633B846F1}">
                <asvg:svgBlip xmlns:asvg="http://schemas.microsoft.com/office/drawing/2016/SVG/main" r:embed="rId865"/>
              </a:ext>
            </a:extLst>
          </a:blip>
          <a:stretch>
            <a:fillRect/>
          </a:stretch>
        </p:blipFill>
        <p:spPr>
          <a:xfrm>
            <a:off x="8995101" y="5623284"/>
            <a:ext cx="139947" cy="137400"/>
          </a:xfrm>
          <a:prstGeom prst="rect">
            <a:avLst/>
          </a:prstGeom>
        </p:spPr>
      </p:pic>
      <p:pic>
        <p:nvPicPr>
          <p:cNvPr id="480" name="Image 470" descr=" "/>
          <p:cNvPicPr>
            <a:picLocks noChangeAspect="1"/>
          </p:cNvPicPr>
          <p:nvPr/>
        </p:nvPicPr>
        <p:blipFill>
          <a:blip r:embed="rId866">
            <a:extLst>
              <a:ext uri="{96DAC541-7B7A-43D3-8B79-37D633B846F1}">
                <asvg:svgBlip xmlns:asvg="http://schemas.microsoft.com/office/drawing/2016/SVG/main" r:embed="rId867"/>
              </a:ext>
            </a:extLst>
          </a:blip>
          <a:stretch>
            <a:fillRect/>
          </a:stretch>
        </p:blipFill>
        <p:spPr>
          <a:xfrm>
            <a:off x="8832656" y="5623284"/>
            <a:ext cx="139451" cy="185143"/>
          </a:xfrm>
          <a:prstGeom prst="rect">
            <a:avLst/>
          </a:prstGeom>
        </p:spPr>
      </p:pic>
      <p:pic>
        <p:nvPicPr>
          <p:cNvPr id="481" name="Image 471" descr=" "/>
          <p:cNvPicPr>
            <a:picLocks noChangeAspect="1"/>
          </p:cNvPicPr>
          <p:nvPr/>
        </p:nvPicPr>
        <p:blipFill>
          <a:blip r:embed="rId868">
            <a:extLst>
              <a:ext uri="{96DAC541-7B7A-43D3-8B79-37D633B846F1}">
                <asvg:svgBlip xmlns:asvg="http://schemas.microsoft.com/office/drawing/2016/SVG/main" r:embed="rId869"/>
              </a:ext>
            </a:extLst>
          </a:blip>
          <a:stretch>
            <a:fillRect/>
          </a:stretch>
        </p:blipFill>
        <p:spPr>
          <a:xfrm>
            <a:off x="8660760" y="5624549"/>
            <a:ext cx="124717" cy="134597"/>
          </a:xfrm>
          <a:prstGeom prst="rect">
            <a:avLst/>
          </a:prstGeom>
        </p:spPr>
      </p:pic>
      <p:pic>
        <p:nvPicPr>
          <p:cNvPr id="482" name="Image 472" descr=" "/>
          <p:cNvPicPr>
            <a:picLocks noChangeAspect="1"/>
          </p:cNvPicPr>
          <p:nvPr/>
        </p:nvPicPr>
        <p:blipFill>
          <a:blip r:embed="rId870">
            <a:extLst>
              <a:ext uri="{96DAC541-7B7A-43D3-8B79-37D633B846F1}">
                <asvg:svgBlip xmlns:asvg="http://schemas.microsoft.com/office/drawing/2016/SVG/main" r:embed="rId871"/>
              </a:ext>
            </a:extLst>
          </a:blip>
          <a:stretch>
            <a:fillRect/>
          </a:stretch>
        </p:blipFill>
        <p:spPr>
          <a:xfrm>
            <a:off x="8417403" y="5623284"/>
            <a:ext cx="139947" cy="137400"/>
          </a:xfrm>
          <a:prstGeom prst="rect">
            <a:avLst/>
          </a:prstGeom>
        </p:spPr>
      </p:pic>
      <p:pic>
        <p:nvPicPr>
          <p:cNvPr id="483" name="Image 473" descr=" "/>
          <p:cNvPicPr>
            <a:picLocks noChangeAspect="1"/>
          </p:cNvPicPr>
          <p:nvPr/>
        </p:nvPicPr>
        <p:blipFill>
          <a:blip r:embed="rId872">
            <a:extLst>
              <a:ext uri="{96DAC541-7B7A-43D3-8B79-37D633B846F1}">
                <asvg:svgBlip xmlns:asvg="http://schemas.microsoft.com/office/drawing/2016/SVG/main" r:embed="rId873"/>
              </a:ext>
            </a:extLst>
          </a:blip>
          <a:stretch>
            <a:fillRect/>
          </a:stretch>
        </p:blipFill>
        <p:spPr>
          <a:xfrm>
            <a:off x="8287923" y="5624549"/>
            <a:ext cx="122931" cy="134597"/>
          </a:xfrm>
          <a:prstGeom prst="rect">
            <a:avLst/>
          </a:prstGeom>
        </p:spPr>
      </p:pic>
      <p:pic>
        <p:nvPicPr>
          <p:cNvPr id="484" name="Image 474" descr=" "/>
          <p:cNvPicPr>
            <a:picLocks noChangeAspect="1"/>
          </p:cNvPicPr>
          <p:nvPr/>
        </p:nvPicPr>
        <p:blipFill>
          <a:blip r:embed="rId874">
            <a:extLst>
              <a:ext uri="{96DAC541-7B7A-43D3-8B79-37D633B846F1}">
                <asvg:svgBlip xmlns:asvg="http://schemas.microsoft.com/office/drawing/2016/SVG/main" r:embed="rId875"/>
              </a:ext>
            </a:extLst>
          </a:blip>
          <a:stretch>
            <a:fillRect/>
          </a:stretch>
        </p:blipFill>
        <p:spPr>
          <a:xfrm>
            <a:off x="8142791" y="5624549"/>
            <a:ext cx="120401" cy="134597"/>
          </a:xfrm>
          <a:prstGeom prst="rect">
            <a:avLst/>
          </a:prstGeom>
        </p:spPr>
      </p:pic>
      <p:pic>
        <p:nvPicPr>
          <p:cNvPr id="485" name="Image 475" descr=" "/>
          <p:cNvPicPr>
            <a:picLocks noChangeAspect="1"/>
          </p:cNvPicPr>
          <p:nvPr/>
        </p:nvPicPr>
        <p:blipFill>
          <a:blip r:embed="rId876">
            <a:extLst>
              <a:ext uri="{96DAC541-7B7A-43D3-8B79-37D633B846F1}">
                <asvg:svgBlip xmlns:asvg="http://schemas.microsoft.com/office/drawing/2016/SVG/main" r:embed="rId877"/>
              </a:ext>
            </a:extLst>
          </a:blip>
          <a:stretch>
            <a:fillRect/>
          </a:stretch>
        </p:blipFill>
        <p:spPr>
          <a:xfrm>
            <a:off x="8018569" y="5725888"/>
            <a:ext cx="33536" cy="70858"/>
          </a:xfrm>
          <a:prstGeom prst="rect">
            <a:avLst/>
          </a:prstGeom>
        </p:spPr>
      </p:pic>
      <p:pic>
        <p:nvPicPr>
          <p:cNvPr id="486" name="Image 476" descr=" "/>
          <p:cNvPicPr>
            <a:picLocks noChangeAspect="1"/>
          </p:cNvPicPr>
          <p:nvPr/>
        </p:nvPicPr>
        <p:blipFill>
          <a:blip r:embed="rId878">
            <a:extLst>
              <a:ext uri="{96DAC541-7B7A-43D3-8B79-37D633B846F1}">
                <asvg:svgBlip xmlns:asvg="http://schemas.microsoft.com/office/drawing/2016/SVG/main" r:embed="rId879"/>
              </a:ext>
            </a:extLst>
          </a:blip>
          <a:stretch>
            <a:fillRect/>
          </a:stretch>
        </p:blipFill>
        <p:spPr>
          <a:xfrm>
            <a:off x="7857812" y="5623284"/>
            <a:ext cx="139947" cy="137400"/>
          </a:xfrm>
          <a:prstGeom prst="rect">
            <a:avLst/>
          </a:prstGeom>
        </p:spPr>
      </p:pic>
      <p:pic>
        <p:nvPicPr>
          <p:cNvPr id="487" name="Image 477" descr=" "/>
          <p:cNvPicPr>
            <a:picLocks noChangeAspect="1"/>
          </p:cNvPicPr>
          <p:nvPr/>
        </p:nvPicPr>
        <p:blipFill>
          <a:blip r:embed="rId880">
            <a:extLst>
              <a:ext uri="{96DAC541-7B7A-43D3-8B79-37D633B846F1}">
                <asvg:svgBlip xmlns:asvg="http://schemas.microsoft.com/office/drawing/2016/SVG/main" r:embed="rId881"/>
              </a:ext>
            </a:extLst>
          </a:blip>
          <a:stretch>
            <a:fillRect/>
          </a:stretch>
        </p:blipFill>
        <p:spPr>
          <a:xfrm>
            <a:off x="7728332" y="5624549"/>
            <a:ext cx="122931" cy="134597"/>
          </a:xfrm>
          <a:prstGeom prst="rect">
            <a:avLst/>
          </a:prstGeom>
        </p:spPr>
      </p:pic>
      <p:pic>
        <p:nvPicPr>
          <p:cNvPr id="488" name="Image 478" descr=" "/>
          <p:cNvPicPr>
            <a:picLocks noChangeAspect="1"/>
          </p:cNvPicPr>
          <p:nvPr/>
        </p:nvPicPr>
        <p:blipFill>
          <a:blip r:embed="rId882">
            <a:extLst>
              <a:ext uri="{96DAC541-7B7A-43D3-8B79-37D633B846F1}">
                <asvg:svgBlip xmlns:asvg="http://schemas.microsoft.com/office/drawing/2016/SVG/main" r:embed="rId883"/>
              </a:ext>
            </a:extLst>
          </a:blip>
          <a:stretch>
            <a:fillRect/>
          </a:stretch>
        </p:blipFill>
        <p:spPr>
          <a:xfrm>
            <a:off x="7536617" y="5624549"/>
            <a:ext cx="114796" cy="134870"/>
          </a:xfrm>
          <a:prstGeom prst="rect">
            <a:avLst/>
          </a:prstGeom>
        </p:spPr>
      </p:pic>
      <p:pic>
        <p:nvPicPr>
          <p:cNvPr id="489" name="Image 479" descr=" "/>
          <p:cNvPicPr>
            <a:picLocks noChangeAspect="1"/>
          </p:cNvPicPr>
          <p:nvPr/>
        </p:nvPicPr>
        <p:blipFill>
          <a:blip r:embed="rId884">
            <a:extLst>
              <a:ext uri="{96DAC541-7B7A-43D3-8B79-37D633B846F1}">
                <asvg:svgBlip xmlns:asvg="http://schemas.microsoft.com/office/drawing/2016/SVG/main" r:embed="rId885"/>
              </a:ext>
            </a:extLst>
          </a:blip>
          <a:stretch>
            <a:fillRect/>
          </a:stretch>
        </p:blipFill>
        <p:spPr>
          <a:xfrm>
            <a:off x="7388758" y="5624549"/>
            <a:ext cx="122931" cy="134597"/>
          </a:xfrm>
          <a:prstGeom prst="rect">
            <a:avLst/>
          </a:prstGeom>
        </p:spPr>
      </p:pic>
      <p:pic>
        <p:nvPicPr>
          <p:cNvPr id="490" name="Image 480" descr=" "/>
          <p:cNvPicPr>
            <a:picLocks noChangeAspect="1"/>
          </p:cNvPicPr>
          <p:nvPr/>
        </p:nvPicPr>
        <p:blipFill>
          <a:blip r:embed="rId886">
            <a:extLst>
              <a:ext uri="{96DAC541-7B7A-43D3-8B79-37D633B846F1}">
                <asvg:svgBlip xmlns:asvg="http://schemas.microsoft.com/office/drawing/2016/SVG/main" r:embed="rId887"/>
              </a:ext>
            </a:extLst>
          </a:blip>
          <a:stretch>
            <a:fillRect/>
          </a:stretch>
        </p:blipFill>
        <p:spPr>
          <a:xfrm>
            <a:off x="7250373" y="5623284"/>
            <a:ext cx="117102" cy="137400"/>
          </a:xfrm>
          <a:prstGeom prst="rect">
            <a:avLst/>
          </a:prstGeom>
        </p:spPr>
      </p:pic>
      <p:pic>
        <p:nvPicPr>
          <p:cNvPr id="491" name="Image 481" descr=" "/>
          <p:cNvPicPr>
            <a:picLocks noChangeAspect="1"/>
          </p:cNvPicPr>
          <p:nvPr/>
        </p:nvPicPr>
        <p:blipFill>
          <a:blip r:embed="rId888">
            <a:extLst>
              <a:ext uri="{96DAC541-7B7A-43D3-8B79-37D633B846F1}">
                <asvg:svgBlip xmlns:asvg="http://schemas.microsoft.com/office/drawing/2016/SVG/main" r:embed="rId889"/>
              </a:ext>
            </a:extLst>
          </a:blip>
          <a:stretch>
            <a:fillRect/>
          </a:stretch>
        </p:blipFill>
        <p:spPr>
          <a:xfrm>
            <a:off x="7076716" y="5624549"/>
            <a:ext cx="137914" cy="136631"/>
          </a:xfrm>
          <a:prstGeom prst="rect">
            <a:avLst/>
          </a:prstGeom>
        </p:spPr>
      </p:pic>
      <p:pic>
        <p:nvPicPr>
          <p:cNvPr id="492" name="Image 482" descr=" "/>
          <p:cNvPicPr>
            <a:picLocks noChangeAspect="1"/>
          </p:cNvPicPr>
          <p:nvPr/>
        </p:nvPicPr>
        <p:blipFill>
          <a:blip r:embed="rId890">
            <a:extLst>
              <a:ext uri="{96DAC541-7B7A-43D3-8B79-37D633B846F1}">
                <asvg:svgBlip xmlns:asvg="http://schemas.microsoft.com/office/drawing/2016/SVG/main" r:embed="rId891"/>
              </a:ext>
            </a:extLst>
          </a:blip>
          <a:stretch>
            <a:fillRect/>
          </a:stretch>
        </p:blipFill>
        <p:spPr>
          <a:xfrm>
            <a:off x="6929377" y="5623284"/>
            <a:ext cx="134118" cy="137400"/>
          </a:xfrm>
          <a:prstGeom prst="rect">
            <a:avLst/>
          </a:prstGeom>
        </p:spPr>
      </p:pic>
      <p:pic>
        <p:nvPicPr>
          <p:cNvPr id="493" name="Image 483" descr=" "/>
          <p:cNvPicPr>
            <a:picLocks noChangeAspect="1"/>
          </p:cNvPicPr>
          <p:nvPr/>
        </p:nvPicPr>
        <p:blipFill>
          <a:blip r:embed="rId892">
            <a:extLst>
              <a:ext uri="{96DAC541-7B7A-43D3-8B79-37D633B846F1}">
                <asvg:svgBlip xmlns:asvg="http://schemas.microsoft.com/office/drawing/2016/SVG/main" r:embed="rId893"/>
              </a:ext>
            </a:extLst>
          </a:blip>
          <a:stretch>
            <a:fillRect/>
          </a:stretch>
        </p:blipFill>
        <p:spPr>
          <a:xfrm>
            <a:off x="6751553" y="5624549"/>
            <a:ext cx="158501" cy="165847"/>
          </a:xfrm>
          <a:prstGeom prst="rect">
            <a:avLst/>
          </a:prstGeom>
        </p:spPr>
      </p:pic>
      <p:pic>
        <p:nvPicPr>
          <p:cNvPr id="494" name="Image 484" descr=" "/>
          <p:cNvPicPr>
            <a:picLocks noChangeAspect="1"/>
          </p:cNvPicPr>
          <p:nvPr/>
        </p:nvPicPr>
        <p:blipFill>
          <a:blip r:embed="rId894">
            <a:extLst>
              <a:ext uri="{96DAC541-7B7A-43D3-8B79-37D633B846F1}">
                <asvg:svgBlip xmlns:asvg="http://schemas.microsoft.com/office/drawing/2016/SVG/main" r:embed="rId895"/>
              </a:ext>
            </a:extLst>
          </a:blip>
          <a:stretch>
            <a:fillRect/>
          </a:stretch>
        </p:blipFill>
        <p:spPr>
          <a:xfrm>
            <a:off x="6691303" y="5570705"/>
            <a:ext cx="53330" cy="237722"/>
          </a:xfrm>
          <a:prstGeom prst="rect">
            <a:avLst/>
          </a:prstGeom>
        </p:spPr>
      </p:pic>
      <p:pic>
        <p:nvPicPr>
          <p:cNvPr id="495" name="Image 485" descr=" "/>
          <p:cNvPicPr>
            <a:picLocks noChangeAspect="1"/>
          </p:cNvPicPr>
          <p:nvPr/>
        </p:nvPicPr>
        <p:blipFill>
          <a:blip r:embed="rId896">
            <a:extLst>
              <a:ext uri="{96DAC541-7B7A-43D3-8B79-37D633B846F1}">
                <asvg:svgBlip xmlns:asvg="http://schemas.microsoft.com/office/drawing/2016/SVG/main" r:embed="rId897"/>
              </a:ext>
            </a:extLst>
          </a:blip>
          <a:stretch>
            <a:fillRect/>
          </a:stretch>
        </p:blipFill>
        <p:spPr>
          <a:xfrm>
            <a:off x="6419916" y="5624549"/>
            <a:ext cx="155202" cy="134597"/>
          </a:xfrm>
          <a:prstGeom prst="rect">
            <a:avLst/>
          </a:prstGeom>
        </p:spPr>
      </p:pic>
      <p:pic>
        <p:nvPicPr>
          <p:cNvPr id="496" name="Image 486" descr=" "/>
          <p:cNvPicPr>
            <a:picLocks noChangeAspect="1"/>
          </p:cNvPicPr>
          <p:nvPr/>
        </p:nvPicPr>
        <p:blipFill>
          <a:blip r:embed="rId898">
            <a:extLst>
              <a:ext uri="{96DAC541-7B7A-43D3-8B79-37D633B846F1}">
                <asvg:svgBlip xmlns:asvg="http://schemas.microsoft.com/office/drawing/2016/SVG/main" r:embed="rId899"/>
              </a:ext>
            </a:extLst>
          </a:blip>
          <a:stretch>
            <a:fillRect/>
          </a:stretch>
        </p:blipFill>
        <p:spPr>
          <a:xfrm>
            <a:off x="6252982" y="5624549"/>
            <a:ext cx="119384" cy="134597"/>
          </a:xfrm>
          <a:prstGeom prst="rect">
            <a:avLst/>
          </a:prstGeom>
        </p:spPr>
      </p:pic>
      <p:pic>
        <p:nvPicPr>
          <p:cNvPr id="497" name="Image 487" descr=" "/>
          <p:cNvPicPr>
            <a:picLocks noChangeAspect="1"/>
          </p:cNvPicPr>
          <p:nvPr/>
        </p:nvPicPr>
        <p:blipFill>
          <a:blip r:embed="rId900">
            <a:extLst>
              <a:ext uri="{96DAC541-7B7A-43D3-8B79-37D633B846F1}">
                <asvg:svgBlip xmlns:asvg="http://schemas.microsoft.com/office/drawing/2016/SVG/main" r:embed="rId901"/>
              </a:ext>
            </a:extLst>
          </a:blip>
          <a:stretch>
            <a:fillRect/>
          </a:stretch>
        </p:blipFill>
        <p:spPr>
          <a:xfrm>
            <a:off x="6079325" y="5624549"/>
            <a:ext cx="137914" cy="136631"/>
          </a:xfrm>
          <a:prstGeom prst="rect">
            <a:avLst/>
          </a:prstGeom>
        </p:spPr>
      </p:pic>
      <p:pic>
        <p:nvPicPr>
          <p:cNvPr id="498" name="Image 488" descr=" "/>
          <p:cNvPicPr>
            <a:picLocks noChangeAspect="1"/>
          </p:cNvPicPr>
          <p:nvPr/>
        </p:nvPicPr>
        <p:blipFill>
          <a:blip r:embed="rId902">
            <a:extLst>
              <a:ext uri="{96DAC541-7B7A-43D3-8B79-37D633B846F1}">
                <asvg:svgBlip xmlns:asvg="http://schemas.microsoft.com/office/drawing/2016/SVG/main" r:embed="rId903"/>
              </a:ext>
            </a:extLst>
          </a:blip>
          <a:stretch>
            <a:fillRect/>
          </a:stretch>
        </p:blipFill>
        <p:spPr>
          <a:xfrm>
            <a:off x="5936079" y="5624549"/>
            <a:ext cx="147835" cy="185391"/>
          </a:xfrm>
          <a:prstGeom prst="rect">
            <a:avLst/>
          </a:prstGeom>
        </p:spPr>
      </p:pic>
      <p:pic>
        <p:nvPicPr>
          <p:cNvPr id="499" name="Image 489" descr=" "/>
          <p:cNvPicPr>
            <a:picLocks noChangeAspect="1"/>
          </p:cNvPicPr>
          <p:nvPr/>
        </p:nvPicPr>
        <p:blipFill>
          <a:blip r:embed="rId904">
            <a:extLst>
              <a:ext uri="{96DAC541-7B7A-43D3-8B79-37D633B846F1}">
                <asvg:svgBlip xmlns:asvg="http://schemas.microsoft.com/office/drawing/2016/SVG/main" r:embed="rId905"/>
              </a:ext>
            </a:extLst>
          </a:blip>
          <a:stretch>
            <a:fillRect/>
          </a:stretch>
        </p:blipFill>
        <p:spPr>
          <a:xfrm>
            <a:off x="5773510" y="5624549"/>
            <a:ext cx="158501" cy="165847"/>
          </a:xfrm>
          <a:prstGeom prst="rect">
            <a:avLst/>
          </a:prstGeom>
        </p:spPr>
      </p:pic>
      <p:pic>
        <p:nvPicPr>
          <p:cNvPr id="500" name="Image 490" descr=" "/>
          <p:cNvPicPr>
            <a:picLocks noChangeAspect="1"/>
          </p:cNvPicPr>
          <p:nvPr/>
        </p:nvPicPr>
        <p:blipFill>
          <a:blip r:embed="rId906">
            <a:extLst>
              <a:ext uri="{96DAC541-7B7A-43D3-8B79-37D633B846F1}">
                <asvg:svgBlip xmlns:asvg="http://schemas.microsoft.com/office/drawing/2016/SVG/main" r:embed="rId907"/>
              </a:ext>
            </a:extLst>
          </a:blip>
          <a:stretch>
            <a:fillRect/>
          </a:stretch>
        </p:blipFill>
        <p:spPr>
          <a:xfrm>
            <a:off x="5620937" y="5623284"/>
            <a:ext cx="139947" cy="137400"/>
          </a:xfrm>
          <a:prstGeom prst="rect">
            <a:avLst/>
          </a:prstGeom>
        </p:spPr>
      </p:pic>
      <p:pic>
        <p:nvPicPr>
          <p:cNvPr id="501" name="Image 491" descr=" "/>
          <p:cNvPicPr>
            <a:picLocks noChangeAspect="1"/>
          </p:cNvPicPr>
          <p:nvPr/>
        </p:nvPicPr>
        <p:blipFill>
          <a:blip r:embed="rId908">
            <a:extLst>
              <a:ext uri="{96DAC541-7B7A-43D3-8B79-37D633B846F1}">
                <asvg:svgBlip xmlns:asvg="http://schemas.microsoft.com/office/drawing/2016/SVG/main" r:embed="rId909"/>
              </a:ext>
            </a:extLst>
          </a:blip>
          <a:stretch>
            <a:fillRect/>
          </a:stretch>
        </p:blipFill>
        <p:spPr>
          <a:xfrm>
            <a:off x="5430711" y="5624549"/>
            <a:ext cx="155202" cy="134597"/>
          </a:xfrm>
          <a:prstGeom prst="rect">
            <a:avLst/>
          </a:prstGeom>
        </p:spPr>
      </p:pic>
      <p:pic>
        <p:nvPicPr>
          <p:cNvPr id="502" name="Image 492" descr=" "/>
          <p:cNvPicPr>
            <a:picLocks noChangeAspect="1"/>
          </p:cNvPicPr>
          <p:nvPr/>
        </p:nvPicPr>
        <p:blipFill>
          <a:blip r:embed="rId910">
            <a:extLst>
              <a:ext uri="{96DAC541-7B7A-43D3-8B79-37D633B846F1}">
                <asvg:svgBlip xmlns:asvg="http://schemas.microsoft.com/office/drawing/2016/SVG/main" r:embed="rId911"/>
              </a:ext>
            </a:extLst>
          </a:blip>
          <a:stretch>
            <a:fillRect/>
          </a:stretch>
        </p:blipFill>
        <p:spPr>
          <a:xfrm>
            <a:off x="5159845" y="5624549"/>
            <a:ext cx="155202" cy="134597"/>
          </a:xfrm>
          <a:prstGeom prst="rect">
            <a:avLst/>
          </a:prstGeom>
        </p:spPr>
      </p:pic>
      <p:pic>
        <p:nvPicPr>
          <p:cNvPr id="503" name="Image 493" descr=" "/>
          <p:cNvPicPr>
            <a:picLocks noChangeAspect="1"/>
          </p:cNvPicPr>
          <p:nvPr/>
        </p:nvPicPr>
        <p:blipFill>
          <a:blip r:embed="rId912">
            <a:extLst>
              <a:ext uri="{96DAC541-7B7A-43D3-8B79-37D633B846F1}">
                <asvg:svgBlip xmlns:asvg="http://schemas.microsoft.com/office/drawing/2016/SVG/main" r:embed="rId913"/>
              </a:ext>
            </a:extLst>
          </a:blip>
          <a:stretch>
            <a:fillRect/>
          </a:stretch>
        </p:blipFill>
        <p:spPr>
          <a:xfrm>
            <a:off x="4954959" y="5624549"/>
            <a:ext cx="157484" cy="134870"/>
          </a:xfrm>
          <a:prstGeom prst="rect">
            <a:avLst/>
          </a:prstGeom>
        </p:spPr>
      </p:pic>
      <p:pic>
        <p:nvPicPr>
          <p:cNvPr id="504" name="Image 494" descr=" "/>
          <p:cNvPicPr>
            <a:picLocks noChangeAspect="1"/>
          </p:cNvPicPr>
          <p:nvPr/>
        </p:nvPicPr>
        <p:blipFill>
          <a:blip r:embed="rId914">
            <a:extLst>
              <a:ext uri="{96DAC541-7B7A-43D3-8B79-37D633B846F1}">
                <asvg:svgBlip xmlns:asvg="http://schemas.microsoft.com/office/drawing/2016/SVG/main" r:embed="rId915"/>
              </a:ext>
            </a:extLst>
          </a:blip>
          <a:stretch>
            <a:fillRect/>
          </a:stretch>
        </p:blipFill>
        <p:spPr>
          <a:xfrm>
            <a:off x="4782071" y="5624549"/>
            <a:ext cx="125486" cy="134597"/>
          </a:xfrm>
          <a:prstGeom prst="rect">
            <a:avLst/>
          </a:prstGeom>
        </p:spPr>
      </p:pic>
      <p:pic>
        <p:nvPicPr>
          <p:cNvPr id="505" name="Image 495" descr=" "/>
          <p:cNvPicPr>
            <a:picLocks noChangeAspect="1"/>
          </p:cNvPicPr>
          <p:nvPr/>
        </p:nvPicPr>
        <p:blipFill>
          <a:blip r:embed="rId916">
            <a:extLst>
              <a:ext uri="{96DAC541-7B7A-43D3-8B79-37D633B846F1}">
                <asvg:svgBlip xmlns:asvg="http://schemas.microsoft.com/office/drawing/2016/SVG/main" r:embed="rId917"/>
              </a:ext>
            </a:extLst>
          </a:blip>
          <a:stretch>
            <a:fillRect/>
          </a:stretch>
        </p:blipFill>
        <p:spPr>
          <a:xfrm>
            <a:off x="4606033" y="5561826"/>
            <a:ext cx="141212" cy="199354"/>
          </a:xfrm>
          <a:prstGeom prst="rect">
            <a:avLst/>
          </a:prstGeom>
        </p:spPr>
      </p:pic>
      <p:pic>
        <p:nvPicPr>
          <p:cNvPr id="506" name="Image 496" descr=" "/>
          <p:cNvPicPr>
            <a:picLocks noChangeAspect="1"/>
          </p:cNvPicPr>
          <p:nvPr/>
        </p:nvPicPr>
        <p:blipFill>
          <a:blip r:embed="rId918">
            <a:extLst>
              <a:ext uri="{96DAC541-7B7A-43D3-8B79-37D633B846F1}">
                <asvg:svgBlip xmlns:asvg="http://schemas.microsoft.com/office/drawing/2016/SVG/main" r:embed="rId919"/>
              </a:ext>
            </a:extLst>
          </a:blip>
          <a:stretch>
            <a:fillRect/>
          </a:stretch>
        </p:blipFill>
        <p:spPr>
          <a:xfrm>
            <a:off x="4441976" y="5623284"/>
            <a:ext cx="134118" cy="137400"/>
          </a:xfrm>
          <a:prstGeom prst="rect">
            <a:avLst/>
          </a:prstGeom>
        </p:spPr>
      </p:pic>
      <p:pic>
        <p:nvPicPr>
          <p:cNvPr id="507" name="Image 497" descr=" "/>
          <p:cNvPicPr>
            <a:picLocks noChangeAspect="1"/>
          </p:cNvPicPr>
          <p:nvPr/>
        </p:nvPicPr>
        <p:blipFill>
          <a:blip r:embed="rId920">
            <a:extLst>
              <a:ext uri="{96DAC541-7B7A-43D3-8B79-37D633B846F1}">
                <asvg:svgBlip xmlns:asvg="http://schemas.microsoft.com/office/drawing/2016/SVG/main" r:embed="rId921"/>
              </a:ext>
            </a:extLst>
          </a:blip>
          <a:stretch>
            <a:fillRect/>
          </a:stretch>
        </p:blipFill>
        <p:spPr>
          <a:xfrm>
            <a:off x="4286675" y="5624549"/>
            <a:ext cx="120401" cy="134597"/>
          </a:xfrm>
          <a:prstGeom prst="rect">
            <a:avLst/>
          </a:prstGeom>
        </p:spPr>
      </p:pic>
      <p:pic>
        <p:nvPicPr>
          <p:cNvPr id="508" name="Image 498" descr=" "/>
          <p:cNvPicPr>
            <a:picLocks noChangeAspect="1"/>
          </p:cNvPicPr>
          <p:nvPr/>
        </p:nvPicPr>
        <p:blipFill>
          <a:blip r:embed="rId922">
            <a:extLst>
              <a:ext uri="{96DAC541-7B7A-43D3-8B79-37D633B846F1}">
                <asvg:svgBlip xmlns:asvg="http://schemas.microsoft.com/office/drawing/2016/SVG/main" r:embed="rId923"/>
              </a:ext>
            </a:extLst>
          </a:blip>
          <a:stretch>
            <a:fillRect/>
          </a:stretch>
        </p:blipFill>
        <p:spPr>
          <a:xfrm>
            <a:off x="4126834" y="5624549"/>
            <a:ext cx="147835" cy="185391"/>
          </a:xfrm>
          <a:prstGeom prst="rect">
            <a:avLst/>
          </a:prstGeom>
        </p:spPr>
      </p:pic>
      <p:pic>
        <p:nvPicPr>
          <p:cNvPr id="509" name="Image 499" descr=" "/>
          <p:cNvPicPr>
            <a:picLocks noChangeAspect="1"/>
          </p:cNvPicPr>
          <p:nvPr/>
        </p:nvPicPr>
        <p:blipFill>
          <a:blip r:embed="rId924">
            <a:extLst>
              <a:ext uri="{96DAC541-7B7A-43D3-8B79-37D633B846F1}">
                <asvg:svgBlip xmlns:asvg="http://schemas.microsoft.com/office/drawing/2016/SVG/main" r:embed="rId925"/>
              </a:ext>
            </a:extLst>
          </a:blip>
          <a:stretch>
            <a:fillRect/>
          </a:stretch>
        </p:blipFill>
        <p:spPr>
          <a:xfrm>
            <a:off x="3909943" y="5624549"/>
            <a:ext cx="129033" cy="134597"/>
          </a:xfrm>
          <a:prstGeom prst="rect">
            <a:avLst/>
          </a:prstGeom>
        </p:spPr>
      </p:pic>
      <p:pic>
        <p:nvPicPr>
          <p:cNvPr id="510" name="Image 500" descr=" "/>
          <p:cNvPicPr>
            <a:picLocks noChangeAspect="1"/>
          </p:cNvPicPr>
          <p:nvPr/>
        </p:nvPicPr>
        <p:blipFill>
          <a:blip r:embed="rId926">
            <a:extLst>
              <a:ext uri="{96DAC541-7B7A-43D3-8B79-37D633B846F1}">
                <asvg:svgBlip xmlns:asvg="http://schemas.microsoft.com/office/drawing/2016/SVG/main" r:embed="rId927"/>
              </a:ext>
            </a:extLst>
          </a:blip>
          <a:stretch>
            <a:fillRect/>
          </a:stretch>
        </p:blipFill>
        <p:spPr>
          <a:xfrm>
            <a:off x="3758139" y="5624549"/>
            <a:ext cx="126231" cy="134597"/>
          </a:xfrm>
          <a:prstGeom prst="rect">
            <a:avLst/>
          </a:prstGeom>
        </p:spPr>
      </p:pic>
      <p:pic>
        <p:nvPicPr>
          <p:cNvPr id="511" name="Image 501" descr=" "/>
          <p:cNvPicPr>
            <a:picLocks noChangeAspect="1"/>
          </p:cNvPicPr>
          <p:nvPr/>
        </p:nvPicPr>
        <p:blipFill>
          <a:blip r:embed="rId692">
            <a:extLst>
              <a:ext uri="{96DAC541-7B7A-43D3-8B79-37D633B846F1}">
                <asvg:svgBlip xmlns:asvg="http://schemas.microsoft.com/office/drawing/2016/SVG/main" r:embed="rId928"/>
              </a:ext>
            </a:extLst>
          </a:blip>
          <a:stretch>
            <a:fillRect/>
          </a:stretch>
        </p:blipFill>
        <p:spPr>
          <a:xfrm>
            <a:off x="3581778" y="5624549"/>
            <a:ext cx="129033" cy="134597"/>
          </a:xfrm>
          <a:prstGeom prst="rect">
            <a:avLst/>
          </a:prstGeom>
        </p:spPr>
      </p:pic>
      <p:pic>
        <p:nvPicPr>
          <p:cNvPr id="512" name="Image 502" descr=" "/>
          <p:cNvPicPr>
            <a:picLocks noChangeAspect="1"/>
          </p:cNvPicPr>
          <p:nvPr/>
        </p:nvPicPr>
        <p:blipFill>
          <a:blip r:embed="rId929">
            <a:extLst>
              <a:ext uri="{96DAC541-7B7A-43D3-8B79-37D633B846F1}">
                <asvg:svgBlip xmlns:asvg="http://schemas.microsoft.com/office/drawing/2016/SVG/main" r:embed="rId930"/>
              </a:ext>
            </a:extLst>
          </a:blip>
          <a:stretch>
            <a:fillRect/>
          </a:stretch>
        </p:blipFill>
        <p:spPr>
          <a:xfrm>
            <a:off x="3433919" y="5624549"/>
            <a:ext cx="122931" cy="134597"/>
          </a:xfrm>
          <a:prstGeom prst="rect">
            <a:avLst/>
          </a:prstGeom>
        </p:spPr>
      </p:pic>
      <p:pic>
        <p:nvPicPr>
          <p:cNvPr id="513" name="Image 503" descr=" "/>
          <p:cNvPicPr>
            <a:picLocks noChangeAspect="1"/>
          </p:cNvPicPr>
          <p:nvPr/>
        </p:nvPicPr>
        <p:blipFill>
          <a:blip r:embed="rId659">
            <a:extLst>
              <a:ext uri="{96DAC541-7B7A-43D3-8B79-37D633B846F1}">
                <asvg:svgBlip xmlns:asvg="http://schemas.microsoft.com/office/drawing/2016/SVG/main" r:embed="rId931"/>
              </a:ext>
            </a:extLst>
          </a:blip>
          <a:stretch>
            <a:fillRect/>
          </a:stretch>
        </p:blipFill>
        <p:spPr>
          <a:xfrm>
            <a:off x="3306944" y="5624549"/>
            <a:ext cx="126231" cy="134597"/>
          </a:xfrm>
          <a:prstGeom prst="rect">
            <a:avLst/>
          </a:prstGeom>
        </p:spPr>
      </p:pic>
      <p:pic>
        <p:nvPicPr>
          <p:cNvPr id="514" name="Image 504" descr=" "/>
          <p:cNvPicPr>
            <a:picLocks noChangeAspect="1"/>
          </p:cNvPicPr>
          <p:nvPr/>
        </p:nvPicPr>
        <p:blipFill>
          <a:blip r:embed="rId932">
            <a:extLst>
              <a:ext uri="{96DAC541-7B7A-43D3-8B79-37D633B846F1}">
                <asvg:svgBlip xmlns:asvg="http://schemas.microsoft.com/office/drawing/2016/SVG/main" r:embed="rId933"/>
              </a:ext>
            </a:extLst>
          </a:blip>
          <a:stretch>
            <a:fillRect/>
          </a:stretch>
        </p:blipFill>
        <p:spPr>
          <a:xfrm>
            <a:off x="3145963" y="5623284"/>
            <a:ext cx="117102" cy="137400"/>
          </a:xfrm>
          <a:prstGeom prst="rect">
            <a:avLst/>
          </a:prstGeom>
        </p:spPr>
      </p:pic>
      <p:pic>
        <p:nvPicPr>
          <p:cNvPr id="515" name="Image 505" descr=" "/>
          <p:cNvPicPr>
            <a:picLocks noChangeAspect="1"/>
          </p:cNvPicPr>
          <p:nvPr/>
        </p:nvPicPr>
        <p:blipFill>
          <a:blip r:embed="rId934">
            <a:extLst>
              <a:ext uri="{96DAC541-7B7A-43D3-8B79-37D633B846F1}">
                <asvg:svgBlip xmlns:asvg="http://schemas.microsoft.com/office/drawing/2016/SVG/main" r:embed="rId935"/>
              </a:ext>
            </a:extLst>
          </a:blip>
          <a:stretch>
            <a:fillRect/>
          </a:stretch>
        </p:blipFill>
        <p:spPr>
          <a:xfrm>
            <a:off x="2983741" y="5623284"/>
            <a:ext cx="139451" cy="185143"/>
          </a:xfrm>
          <a:prstGeom prst="rect">
            <a:avLst/>
          </a:prstGeom>
        </p:spPr>
      </p:pic>
      <p:pic>
        <p:nvPicPr>
          <p:cNvPr id="516" name="Image 506" descr=" "/>
          <p:cNvPicPr>
            <a:picLocks noChangeAspect="1"/>
          </p:cNvPicPr>
          <p:nvPr/>
        </p:nvPicPr>
        <p:blipFill>
          <a:blip r:embed="rId936">
            <a:extLst>
              <a:ext uri="{96DAC541-7B7A-43D3-8B79-37D633B846F1}">
                <asvg:svgBlip xmlns:asvg="http://schemas.microsoft.com/office/drawing/2016/SVG/main" r:embed="rId937"/>
              </a:ext>
            </a:extLst>
          </a:blip>
          <a:stretch>
            <a:fillRect/>
          </a:stretch>
        </p:blipFill>
        <p:spPr>
          <a:xfrm>
            <a:off x="2811846" y="5624549"/>
            <a:ext cx="124717" cy="134597"/>
          </a:xfrm>
          <a:prstGeom prst="rect">
            <a:avLst/>
          </a:prstGeom>
        </p:spPr>
      </p:pic>
      <p:pic>
        <p:nvPicPr>
          <p:cNvPr id="517" name="Image 507" descr=" "/>
          <p:cNvPicPr>
            <a:picLocks noChangeAspect="1"/>
          </p:cNvPicPr>
          <p:nvPr/>
        </p:nvPicPr>
        <p:blipFill>
          <a:blip r:embed="rId938">
            <a:extLst>
              <a:ext uri="{96DAC541-7B7A-43D3-8B79-37D633B846F1}">
                <asvg:svgBlip xmlns:asvg="http://schemas.microsoft.com/office/drawing/2016/SVG/main" r:embed="rId939"/>
              </a:ext>
            </a:extLst>
          </a:blip>
          <a:stretch>
            <a:fillRect/>
          </a:stretch>
        </p:blipFill>
        <p:spPr>
          <a:xfrm>
            <a:off x="2571712" y="5623284"/>
            <a:ext cx="134118" cy="137400"/>
          </a:xfrm>
          <a:prstGeom prst="rect">
            <a:avLst/>
          </a:prstGeom>
        </p:spPr>
      </p:pic>
      <p:pic>
        <p:nvPicPr>
          <p:cNvPr id="518" name="Image 508" descr=" "/>
          <p:cNvPicPr>
            <a:picLocks noChangeAspect="1"/>
          </p:cNvPicPr>
          <p:nvPr/>
        </p:nvPicPr>
        <p:blipFill>
          <a:blip r:embed="rId677">
            <a:extLst>
              <a:ext uri="{96DAC541-7B7A-43D3-8B79-37D633B846F1}">
                <asvg:svgBlip xmlns:asvg="http://schemas.microsoft.com/office/drawing/2016/SVG/main" r:embed="rId940"/>
              </a:ext>
            </a:extLst>
          </a:blip>
          <a:stretch>
            <a:fillRect/>
          </a:stretch>
        </p:blipFill>
        <p:spPr>
          <a:xfrm>
            <a:off x="2407779" y="5624549"/>
            <a:ext cx="129033" cy="134597"/>
          </a:xfrm>
          <a:prstGeom prst="rect">
            <a:avLst/>
          </a:prstGeom>
        </p:spPr>
      </p:pic>
      <p:pic>
        <p:nvPicPr>
          <p:cNvPr id="519" name="Image 509" descr=" "/>
          <p:cNvPicPr>
            <a:picLocks noChangeAspect="1"/>
          </p:cNvPicPr>
          <p:nvPr/>
        </p:nvPicPr>
        <p:blipFill>
          <a:blip r:embed="rId941">
            <a:extLst>
              <a:ext uri="{96DAC541-7B7A-43D3-8B79-37D633B846F1}">
                <asvg:svgBlip xmlns:asvg="http://schemas.microsoft.com/office/drawing/2016/SVG/main" r:embed="rId942"/>
              </a:ext>
            </a:extLst>
          </a:blip>
          <a:stretch>
            <a:fillRect/>
          </a:stretch>
        </p:blipFill>
        <p:spPr>
          <a:xfrm>
            <a:off x="2251758" y="5624549"/>
            <a:ext cx="117847" cy="134597"/>
          </a:xfrm>
          <a:prstGeom prst="rect">
            <a:avLst/>
          </a:prstGeom>
        </p:spPr>
      </p:pic>
      <p:pic>
        <p:nvPicPr>
          <p:cNvPr id="520" name="Image 510" descr=" "/>
          <p:cNvPicPr>
            <a:picLocks noChangeAspect="1"/>
          </p:cNvPicPr>
          <p:nvPr/>
        </p:nvPicPr>
        <p:blipFill>
          <a:blip r:embed="rId943">
            <a:extLst>
              <a:ext uri="{96DAC541-7B7A-43D3-8B79-37D633B846F1}">
                <asvg:svgBlip xmlns:asvg="http://schemas.microsoft.com/office/drawing/2016/SVG/main" r:embed="rId944"/>
              </a:ext>
            </a:extLst>
          </a:blip>
          <a:stretch>
            <a:fillRect/>
          </a:stretch>
        </p:blipFill>
        <p:spPr>
          <a:xfrm>
            <a:off x="2103899" y="5624549"/>
            <a:ext cx="122931" cy="134597"/>
          </a:xfrm>
          <a:prstGeom prst="rect">
            <a:avLst/>
          </a:prstGeom>
        </p:spPr>
      </p:pic>
      <p:pic>
        <p:nvPicPr>
          <p:cNvPr id="521" name="Image 511" descr=" "/>
          <p:cNvPicPr>
            <a:picLocks noChangeAspect="1"/>
          </p:cNvPicPr>
          <p:nvPr/>
        </p:nvPicPr>
        <p:blipFill>
          <a:blip r:embed="rId945">
            <a:extLst>
              <a:ext uri="{96DAC541-7B7A-43D3-8B79-37D633B846F1}">
                <asvg:svgBlip xmlns:asvg="http://schemas.microsoft.com/office/drawing/2016/SVG/main" r:embed="rId946"/>
              </a:ext>
            </a:extLst>
          </a:blip>
          <a:stretch>
            <a:fillRect/>
          </a:stretch>
        </p:blipFill>
        <p:spPr>
          <a:xfrm>
            <a:off x="1970697" y="5623284"/>
            <a:ext cx="125983" cy="137400"/>
          </a:xfrm>
          <a:prstGeom prst="rect">
            <a:avLst/>
          </a:prstGeom>
        </p:spPr>
      </p:pic>
      <p:pic>
        <p:nvPicPr>
          <p:cNvPr id="522" name="Image 512" descr=" "/>
          <p:cNvPicPr>
            <a:picLocks noChangeAspect="1"/>
          </p:cNvPicPr>
          <p:nvPr/>
        </p:nvPicPr>
        <p:blipFill>
          <a:blip r:embed="rId947">
            <a:extLst>
              <a:ext uri="{96DAC541-7B7A-43D3-8B79-37D633B846F1}">
                <asvg:svgBlip xmlns:asvg="http://schemas.microsoft.com/office/drawing/2016/SVG/main" r:embed="rId948"/>
              </a:ext>
            </a:extLst>
          </a:blip>
          <a:stretch>
            <a:fillRect/>
          </a:stretch>
        </p:blipFill>
        <p:spPr>
          <a:xfrm>
            <a:off x="1841219" y="5624549"/>
            <a:ext cx="122931" cy="134597"/>
          </a:xfrm>
          <a:prstGeom prst="rect">
            <a:avLst/>
          </a:prstGeom>
        </p:spPr>
      </p:pic>
      <p:pic>
        <p:nvPicPr>
          <p:cNvPr id="523" name="Image 513" descr=" "/>
          <p:cNvPicPr>
            <a:picLocks noChangeAspect="1"/>
          </p:cNvPicPr>
          <p:nvPr/>
        </p:nvPicPr>
        <p:blipFill>
          <a:blip r:embed="rId949">
            <a:extLst>
              <a:ext uri="{96DAC541-7B7A-43D3-8B79-37D633B846F1}">
                <asvg:svgBlip xmlns:asvg="http://schemas.microsoft.com/office/drawing/2016/SVG/main" r:embed="rId950"/>
              </a:ext>
            </a:extLst>
          </a:blip>
          <a:stretch>
            <a:fillRect/>
          </a:stretch>
        </p:blipFill>
        <p:spPr>
          <a:xfrm>
            <a:off x="1697599" y="5623284"/>
            <a:ext cx="134118" cy="137400"/>
          </a:xfrm>
          <a:prstGeom prst="rect">
            <a:avLst/>
          </a:prstGeom>
        </p:spPr>
      </p:pic>
      <p:pic>
        <p:nvPicPr>
          <p:cNvPr id="524" name="Image 514" descr=" "/>
          <p:cNvPicPr>
            <a:picLocks noChangeAspect="1"/>
          </p:cNvPicPr>
          <p:nvPr/>
        </p:nvPicPr>
        <p:blipFill>
          <a:blip r:embed="rId951">
            <a:extLst>
              <a:ext uri="{96DAC541-7B7A-43D3-8B79-37D633B846F1}">
                <asvg:svgBlip xmlns:asvg="http://schemas.microsoft.com/office/drawing/2016/SVG/main" r:embed="rId952"/>
              </a:ext>
            </a:extLst>
          </a:blip>
          <a:stretch>
            <a:fillRect/>
          </a:stretch>
        </p:blipFill>
        <p:spPr>
          <a:xfrm>
            <a:off x="1554006" y="5624549"/>
            <a:ext cx="117847" cy="134597"/>
          </a:xfrm>
          <a:prstGeom prst="rect">
            <a:avLst/>
          </a:prstGeom>
        </p:spPr>
      </p:pic>
      <p:pic>
        <p:nvPicPr>
          <p:cNvPr id="525" name="Image 515" descr=" "/>
          <p:cNvPicPr>
            <a:picLocks noChangeAspect="1"/>
          </p:cNvPicPr>
          <p:nvPr/>
        </p:nvPicPr>
        <p:blipFill>
          <a:blip r:embed="rId953">
            <a:extLst>
              <a:ext uri="{96DAC541-7B7A-43D3-8B79-37D633B846F1}">
                <asvg:svgBlip xmlns:asvg="http://schemas.microsoft.com/office/drawing/2016/SVG/main" r:embed="rId954"/>
              </a:ext>
            </a:extLst>
          </a:blip>
          <a:stretch>
            <a:fillRect/>
          </a:stretch>
        </p:blipFill>
        <p:spPr>
          <a:xfrm>
            <a:off x="1406146" y="5624549"/>
            <a:ext cx="122931" cy="134597"/>
          </a:xfrm>
          <a:prstGeom prst="rect">
            <a:avLst/>
          </a:prstGeom>
        </p:spPr>
      </p:pic>
      <p:pic>
        <p:nvPicPr>
          <p:cNvPr id="526" name="Image 516" descr=" "/>
          <p:cNvPicPr>
            <a:picLocks noChangeAspect="1"/>
          </p:cNvPicPr>
          <p:nvPr/>
        </p:nvPicPr>
        <p:blipFill>
          <a:blip r:embed="rId538">
            <a:extLst>
              <a:ext uri="{96DAC541-7B7A-43D3-8B79-37D633B846F1}">
                <asvg:svgBlip xmlns:asvg="http://schemas.microsoft.com/office/drawing/2016/SVG/main" r:embed="rId955"/>
              </a:ext>
            </a:extLst>
          </a:blip>
          <a:stretch>
            <a:fillRect/>
          </a:stretch>
        </p:blipFill>
        <p:spPr>
          <a:xfrm>
            <a:off x="1258559" y="5623284"/>
            <a:ext cx="139947" cy="137400"/>
          </a:xfrm>
          <a:prstGeom prst="rect">
            <a:avLst/>
          </a:prstGeom>
        </p:spPr>
      </p:pic>
      <p:pic>
        <p:nvPicPr>
          <p:cNvPr id="527" name="Image 517" descr=" "/>
          <p:cNvPicPr>
            <a:picLocks noChangeAspect="1"/>
          </p:cNvPicPr>
          <p:nvPr/>
        </p:nvPicPr>
        <p:blipFill>
          <a:blip r:embed="rId956">
            <a:extLst>
              <a:ext uri="{96DAC541-7B7A-43D3-8B79-37D633B846F1}">
                <asvg:svgBlip xmlns:asvg="http://schemas.microsoft.com/office/drawing/2016/SVG/main" r:embed="rId957"/>
              </a:ext>
            </a:extLst>
          </a:blip>
          <a:stretch>
            <a:fillRect/>
          </a:stretch>
        </p:blipFill>
        <p:spPr>
          <a:xfrm>
            <a:off x="1095841" y="5623284"/>
            <a:ext cx="139947" cy="137400"/>
          </a:xfrm>
          <a:prstGeom prst="rect">
            <a:avLst/>
          </a:prstGeom>
        </p:spPr>
      </p:pic>
      <p:pic>
        <p:nvPicPr>
          <p:cNvPr id="528" name="Image 518" descr=" "/>
          <p:cNvPicPr>
            <a:picLocks noChangeAspect="1"/>
          </p:cNvPicPr>
          <p:nvPr/>
        </p:nvPicPr>
        <p:blipFill>
          <a:blip r:embed="rId958">
            <a:extLst>
              <a:ext uri="{96DAC541-7B7A-43D3-8B79-37D633B846F1}">
                <asvg:svgBlip xmlns:asvg="http://schemas.microsoft.com/office/drawing/2016/SVG/main" r:embed="rId959"/>
              </a:ext>
            </a:extLst>
          </a:blip>
          <a:stretch>
            <a:fillRect/>
          </a:stretch>
        </p:blipFill>
        <p:spPr>
          <a:xfrm>
            <a:off x="921241" y="5579336"/>
            <a:ext cx="161800" cy="181844"/>
          </a:xfrm>
          <a:prstGeom prst="rect">
            <a:avLst/>
          </a:prstGeom>
        </p:spPr>
      </p:pic>
      <p:sp>
        <p:nvSpPr>
          <p:cNvPr id="529" name="Shape 8"/>
          <p:cNvSpPr/>
          <p:nvPr/>
        </p:nvSpPr>
        <p:spPr>
          <a:xfrm>
            <a:off x="431798" y="5511529"/>
            <a:ext cx="317498" cy="317459"/>
          </a:xfrm>
          <a:prstGeom prst="ellipse">
            <a:avLst/>
          </a:prstGeom>
          <a:solidFill>
            <a:srgbClr val="EEC000">
              <a:alpha val="100000"/>
            </a:srgbClr>
          </a:solidFill>
          <a:ln/>
        </p:spPr>
      </p:sp>
      <p:pic>
        <p:nvPicPr>
          <p:cNvPr id="530" name="Image 519" descr=" "/>
          <p:cNvPicPr>
            <a:picLocks noChangeAspect="1"/>
          </p:cNvPicPr>
          <p:nvPr/>
        </p:nvPicPr>
        <p:blipFill>
          <a:blip r:embed="rId960">
            <a:extLst>
              <a:ext uri="{96DAC541-7B7A-43D3-8B79-37D633B846F1}">
                <asvg:svgBlip xmlns:asvg="http://schemas.microsoft.com/office/drawing/2016/SVG/main" r:embed="rId961"/>
              </a:ext>
            </a:extLst>
          </a:blip>
          <a:stretch>
            <a:fillRect/>
          </a:stretch>
        </p:blipFill>
        <p:spPr>
          <a:xfrm>
            <a:off x="4289428" y="6233822"/>
            <a:ext cx="34032" cy="34796"/>
          </a:xfrm>
          <a:prstGeom prst="rect">
            <a:avLst/>
          </a:prstGeom>
        </p:spPr>
      </p:pic>
      <p:pic>
        <p:nvPicPr>
          <p:cNvPr id="531" name="Image 520" descr=" "/>
          <p:cNvPicPr>
            <a:picLocks noChangeAspect="1"/>
          </p:cNvPicPr>
          <p:nvPr/>
        </p:nvPicPr>
        <p:blipFill>
          <a:blip r:embed="rId574">
            <a:extLst>
              <a:ext uri="{96DAC541-7B7A-43D3-8B79-37D633B846F1}">
                <asvg:svgBlip xmlns:asvg="http://schemas.microsoft.com/office/drawing/2016/SVG/main" r:embed="rId575"/>
              </a:ext>
            </a:extLst>
          </a:blip>
          <a:stretch>
            <a:fillRect/>
          </a:stretch>
        </p:blipFill>
        <p:spPr>
          <a:xfrm>
            <a:off x="4124998" y="6132483"/>
            <a:ext cx="129033" cy="134597"/>
          </a:xfrm>
          <a:prstGeom prst="rect">
            <a:avLst/>
          </a:prstGeom>
        </p:spPr>
      </p:pic>
      <p:pic>
        <p:nvPicPr>
          <p:cNvPr id="532" name="Image 521" descr=" "/>
          <p:cNvPicPr>
            <a:picLocks noChangeAspect="1"/>
          </p:cNvPicPr>
          <p:nvPr/>
        </p:nvPicPr>
        <p:blipFill>
          <a:blip r:embed="rId423">
            <a:extLst>
              <a:ext uri="{96DAC541-7B7A-43D3-8B79-37D633B846F1}">
                <asvg:svgBlip xmlns:asvg="http://schemas.microsoft.com/office/drawing/2016/SVG/main" r:embed="rId962"/>
              </a:ext>
            </a:extLst>
          </a:blip>
          <a:stretch>
            <a:fillRect/>
          </a:stretch>
        </p:blipFill>
        <p:spPr>
          <a:xfrm>
            <a:off x="3973194" y="6132483"/>
            <a:ext cx="126231" cy="134597"/>
          </a:xfrm>
          <a:prstGeom prst="rect">
            <a:avLst/>
          </a:prstGeom>
        </p:spPr>
      </p:pic>
      <p:pic>
        <p:nvPicPr>
          <p:cNvPr id="533" name="Image 522" descr=" "/>
          <p:cNvPicPr>
            <a:picLocks noChangeAspect="1"/>
          </p:cNvPicPr>
          <p:nvPr/>
        </p:nvPicPr>
        <p:blipFill>
          <a:blip r:embed="rId963">
            <a:extLst>
              <a:ext uri="{96DAC541-7B7A-43D3-8B79-37D633B846F1}">
                <asvg:svgBlip xmlns:asvg="http://schemas.microsoft.com/office/drawing/2016/SVG/main" r:embed="rId964"/>
              </a:ext>
            </a:extLst>
          </a:blip>
          <a:stretch>
            <a:fillRect/>
          </a:stretch>
        </p:blipFill>
        <p:spPr>
          <a:xfrm>
            <a:off x="3796834" y="6132483"/>
            <a:ext cx="129033" cy="134597"/>
          </a:xfrm>
          <a:prstGeom prst="rect">
            <a:avLst/>
          </a:prstGeom>
        </p:spPr>
      </p:pic>
      <p:pic>
        <p:nvPicPr>
          <p:cNvPr id="534" name="Image 523" descr=" "/>
          <p:cNvPicPr>
            <a:picLocks noChangeAspect="1"/>
          </p:cNvPicPr>
          <p:nvPr/>
        </p:nvPicPr>
        <p:blipFill>
          <a:blip r:embed="rId965">
            <a:extLst>
              <a:ext uri="{96DAC541-7B7A-43D3-8B79-37D633B846F1}">
                <asvg:svgBlip xmlns:asvg="http://schemas.microsoft.com/office/drawing/2016/SVG/main" r:embed="rId966"/>
              </a:ext>
            </a:extLst>
          </a:blip>
          <a:stretch>
            <a:fillRect/>
          </a:stretch>
        </p:blipFill>
        <p:spPr>
          <a:xfrm>
            <a:off x="3648975" y="6132483"/>
            <a:ext cx="122931" cy="134597"/>
          </a:xfrm>
          <a:prstGeom prst="rect">
            <a:avLst/>
          </a:prstGeom>
        </p:spPr>
      </p:pic>
      <p:pic>
        <p:nvPicPr>
          <p:cNvPr id="535" name="Image 524" descr=" "/>
          <p:cNvPicPr>
            <a:picLocks noChangeAspect="1"/>
          </p:cNvPicPr>
          <p:nvPr/>
        </p:nvPicPr>
        <p:blipFill>
          <a:blip r:embed="rId967">
            <a:extLst>
              <a:ext uri="{96DAC541-7B7A-43D3-8B79-37D633B846F1}">
                <asvg:svgBlip xmlns:asvg="http://schemas.microsoft.com/office/drawing/2016/SVG/main" r:embed="rId968"/>
              </a:ext>
            </a:extLst>
          </a:blip>
          <a:stretch>
            <a:fillRect/>
          </a:stretch>
        </p:blipFill>
        <p:spPr>
          <a:xfrm>
            <a:off x="3521999" y="6132483"/>
            <a:ext cx="126231" cy="134597"/>
          </a:xfrm>
          <a:prstGeom prst="rect">
            <a:avLst/>
          </a:prstGeom>
        </p:spPr>
      </p:pic>
      <p:pic>
        <p:nvPicPr>
          <p:cNvPr id="536" name="Image 525" descr=" "/>
          <p:cNvPicPr>
            <a:picLocks noChangeAspect="1"/>
          </p:cNvPicPr>
          <p:nvPr/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69"/>
              </a:ext>
            </a:extLst>
          </a:blip>
          <a:stretch>
            <a:fillRect/>
          </a:stretch>
        </p:blipFill>
        <p:spPr>
          <a:xfrm>
            <a:off x="3361018" y="6131218"/>
            <a:ext cx="117102" cy="137400"/>
          </a:xfrm>
          <a:prstGeom prst="rect">
            <a:avLst/>
          </a:prstGeom>
        </p:spPr>
      </p:pic>
      <p:pic>
        <p:nvPicPr>
          <p:cNvPr id="537" name="Image 526" descr=" "/>
          <p:cNvPicPr>
            <a:picLocks noChangeAspect="1"/>
          </p:cNvPicPr>
          <p:nvPr/>
        </p:nvPicPr>
        <p:blipFill>
          <a:blip r:embed="rId970">
            <a:extLst>
              <a:ext uri="{96DAC541-7B7A-43D3-8B79-37D633B846F1}">
                <asvg:svgBlip xmlns:asvg="http://schemas.microsoft.com/office/drawing/2016/SVG/main" r:embed="rId971"/>
              </a:ext>
            </a:extLst>
          </a:blip>
          <a:stretch>
            <a:fillRect/>
          </a:stretch>
        </p:blipFill>
        <p:spPr>
          <a:xfrm>
            <a:off x="3198797" y="6131218"/>
            <a:ext cx="139451" cy="185143"/>
          </a:xfrm>
          <a:prstGeom prst="rect">
            <a:avLst/>
          </a:prstGeom>
        </p:spPr>
      </p:pic>
      <p:pic>
        <p:nvPicPr>
          <p:cNvPr id="538" name="Image 527" descr=" "/>
          <p:cNvPicPr>
            <a:picLocks noChangeAspect="1"/>
          </p:cNvPicPr>
          <p:nvPr/>
        </p:nvPicPr>
        <p:blipFill>
          <a:blip r:embed="rId972">
            <a:extLst>
              <a:ext uri="{96DAC541-7B7A-43D3-8B79-37D633B846F1}">
                <asvg:svgBlip xmlns:asvg="http://schemas.microsoft.com/office/drawing/2016/SVG/main" r:embed="rId973"/>
              </a:ext>
            </a:extLst>
          </a:blip>
          <a:stretch>
            <a:fillRect/>
          </a:stretch>
        </p:blipFill>
        <p:spPr>
          <a:xfrm>
            <a:off x="3026901" y="6132483"/>
            <a:ext cx="124717" cy="134597"/>
          </a:xfrm>
          <a:prstGeom prst="rect">
            <a:avLst/>
          </a:prstGeom>
        </p:spPr>
      </p:pic>
      <p:pic>
        <p:nvPicPr>
          <p:cNvPr id="539" name="Image 528" descr=" "/>
          <p:cNvPicPr>
            <a:picLocks noChangeAspect="1"/>
          </p:cNvPicPr>
          <p:nvPr/>
        </p:nvPicPr>
        <p:blipFill>
          <a:blip r:embed="rId974">
            <a:extLst>
              <a:ext uri="{96DAC541-7B7A-43D3-8B79-37D633B846F1}">
                <asvg:svgBlip xmlns:asvg="http://schemas.microsoft.com/office/drawing/2016/SVG/main" r:embed="rId975"/>
              </a:ext>
            </a:extLst>
          </a:blip>
          <a:stretch>
            <a:fillRect/>
          </a:stretch>
        </p:blipFill>
        <p:spPr>
          <a:xfrm>
            <a:off x="2806884" y="6132483"/>
            <a:ext cx="126231" cy="134597"/>
          </a:xfrm>
          <a:prstGeom prst="rect">
            <a:avLst/>
          </a:prstGeom>
        </p:spPr>
      </p:pic>
      <p:pic>
        <p:nvPicPr>
          <p:cNvPr id="540" name="Image 529" descr=" "/>
          <p:cNvPicPr>
            <a:picLocks noChangeAspect="1"/>
          </p:cNvPicPr>
          <p:nvPr/>
        </p:nvPicPr>
        <p:blipFill>
          <a:blip r:embed="rId976">
            <a:extLst>
              <a:ext uri="{96DAC541-7B7A-43D3-8B79-37D633B846F1}">
                <asvg:svgBlip xmlns:asvg="http://schemas.microsoft.com/office/drawing/2016/SVG/main" r:embed="rId977"/>
              </a:ext>
            </a:extLst>
          </a:blip>
          <a:stretch>
            <a:fillRect/>
          </a:stretch>
        </p:blipFill>
        <p:spPr>
          <a:xfrm>
            <a:off x="2631739" y="6131218"/>
            <a:ext cx="139947" cy="137400"/>
          </a:xfrm>
          <a:prstGeom prst="rect">
            <a:avLst/>
          </a:prstGeom>
        </p:spPr>
      </p:pic>
      <p:pic>
        <p:nvPicPr>
          <p:cNvPr id="541" name="Image 530" descr=" "/>
          <p:cNvPicPr>
            <a:picLocks noChangeAspect="1"/>
          </p:cNvPicPr>
          <p:nvPr/>
        </p:nvPicPr>
        <p:blipFill>
          <a:blip r:embed="rId183">
            <a:extLst>
              <a:ext uri="{96DAC541-7B7A-43D3-8B79-37D633B846F1}">
                <asvg:svgBlip xmlns:asvg="http://schemas.microsoft.com/office/drawing/2016/SVG/main" r:embed="rId978"/>
              </a:ext>
            </a:extLst>
          </a:blip>
          <a:stretch>
            <a:fillRect/>
          </a:stretch>
        </p:blipFill>
        <p:spPr>
          <a:xfrm>
            <a:off x="2469295" y="6131218"/>
            <a:ext cx="139451" cy="185143"/>
          </a:xfrm>
          <a:prstGeom prst="rect">
            <a:avLst/>
          </a:prstGeom>
        </p:spPr>
      </p:pic>
      <p:pic>
        <p:nvPicPr>
          <p:cNvPr id="542" name="Image 531" descr=" "/>
          <p:cNvPicPr>
            <a:picLocks noChangeAspect="1"/>
          </p:cNvPicPr>
          <p:nvPr/>
        </p:nvPicPr>
        <p:blipFill>
          <a:blip r:embed="rId979">
            <a:extLst>
              <a:ext uri="{96DAC541-7B7A-43D3-8B79-37D633B846F1}">
                <asvg:svgBlip xmlns:asvg="http://schemas.microsoft.com/office/drawing/2016/SVG/main" r:embed="rId980"/>
              </a:ext>
            </a:extLst>
          </a:blip>
          <a:stretch>
            <a:fillRect/>
          </a:stretch>
        </p:blipFill>
        <p:spPr>
          <a:xfrm>
            <a:off x="2311760" y="6131218"/>
            <a:ext cx="125983" cy="137400"/>
          </a:xfrm>
          <a:prstGeom prst="rect">
            <a:avLst/>
          </a:prstGeom>
        </p:spPr>
      </p:pic>
      <p:pic>
        <p:nvPicPr>
          <p:cNvPr id="543" name="Image 532" descr=" "/>
          <p:cNvPicPr>
            <a:picLocks noChangeAspect="1"/>
          </p:cNvPicPr>
          <p:nvPr/>
        </p:nvPicPr>
        <p:blipFill>
          <a:blip r:embed="rId981">
            <a:extLst>
              <a:ext uri="{96DAC541-7B7A-43D3-8B79-37D633B846F1}">
                <asvg:svgBlip xmlns:asvg="http://schemas.microsoft.com/office/drawing/2016/SVG/main" r:embed="rId982"/>
              </a:ext>
            </a:extLst>
          </a:blip>
          <a:stretch>
            <a:fillRect/>
          </a:stretch>
        </p:blipFill>
        <p:spPr>
          <a:xfrm>
            <a:off x="2109876" y="6132483"/>
            <a:ext cx="114796" cy="134870"/>
          </a:xfrm>
          <a:prstGeom prst="rect">
            <a:avLst/>
          </a:prstGeom>
        </p:spPr>
      </p:pic>
      <p:pic>
        <p:nvPicPr>
          <p:cNvPr id="544" name="Image 533" descr=" "/>
          <p:cNvPicPr>
            <a:picLocks noChangeAspect="1"/>
          </p:cNvPicPr>
          <p:nvPr/>
        </p:nvPicPr>
        <p:blipFill>
          <a:blip r:embed="rId983">
            <a:extLst>
              <a:ext uri="{96DAC541-7B7A-43D3-8B79-37D633B846F1}">
                <asvg:svgBlip xmlns:asvg="http://schemas.microsoft.com/office/drawing/2016/SVG/main" r:embed="rId984"/>
              </a:ext>
            </a:extLst>
          </a:blip>
          <a:stretch>
            <a:fillRect/>
          </a:stretch>
        </p:blipFill>
        <p:spPr>
          <a:xfrm>
            <a:off x="1962016" y="6132483"/>
            <a:ext cx="122931" cy="134597"/>
          </a:xfrm>
          <a:prstGeom prst="rect">
            <a:avLst/>
          </a:prstGeom>
        </p:spPr>
      </p:pic>
      <p:pic>
        <p:nvPicPr>
          <p:cNvPr id="545" name="Image 534" descr=" "/>
          <p:cNvPicPr>
            <a:picLocks noChangeAspect="1"/>
          </p:cNvPicPr>
          <p:nvPr/>
        </p:nvPicPr>
        <p:blipFill>
          <a:blip r:embed="rId985">
            <a:extLst>
              <a:ext uri="{96DAC541-7B7A-43D3-8B79-37D633B846F1}">
                <asvg:svgBlip xmlns:asvg="http://schemas.microsoft.com/office/drawing/2016/SVG/main" r:embed="rId986"/>
              </a:ext>
            </a:extLst>
          </a:blip>
          <a:stretch>
            <a:fillRect/>
          </a:stretch>
        </p:blipFill>
        <p:spPr>
          <a:xfrm>
            <a:off x="1808253" y="6132483"/>
            <a:ext cx="129033" cy="134597"/>
          </a:xfrm>
          <a:prstGeom prst="rect">
            <a:avLst/>
          </a:prstGeom>
        </p:spPr>
      </p:pic>
      <p:pic>
        <p:nvPicPr>
          <p:cNvPr id="546" name="Image 535" descr=" "/>
          <p:cNvPicPr>
            <a:picLocks noChangeAspect="1"/>
          </p:cNvPicPr>
          <p:nvPr/>
        </p:nvPicPr>
        <p:blipFill>
          <a:blip r:embed="rId987">
            <a:extLst>
              <a:ext uri="{96DAC541-7B7A-43D3-8B79-37D633B846F1}">
                <asvg:svgBlip xmlns:asvg="http://schemas.microsoft.com/office/drawing/2016/SVG/main" r:embed="rId988"/>
              </a:ext>
            </a:extLst>
          </a:blip>
          <a:stretch>
            <a:fillRect/>
          </a:stretch>
        </p:blipFill>
        <p:spPr>
          <a:xfrm>
            <a:off x="1623186" y="6132483"/>
            <a:ext cx="137914" cy="136631"/>
          </a:xfrm>
          <a:prstGeom prst="rect">
            <a:avLst/>
          </a:prstGeom>
        </p:spPr>
      </p:pic>
      <p:pic>
        <p:nvPicPr>
          <p:cNvPr id="547" name="Image 536" descr=" "/>
          <p:cNvPicPr>
            <a:picLocks noChangeAspect="1"/>
          </p:cNvPicPr>
          <p:nvPr/>
        </p:nvPicPr>
        <p:blipFill>
          <a:blip r:embed="rId989">
            <a:extLst>
              <a:ext uri="{96DAC541-7B7A-43D3-8B79-37D633B846F1}">
                <asvg:svgBlip xmlns:asvg="http://schemas.microsoft.com/office/drawing/2016/SVG/main" r:embed="rId990"/>
              </a:ext>
            </a:extLst>
          </a:blip>
          <a:stretch>
            <a:fillRect/>
          </a:stretch>
        </p:blipFill>
        <p:spPr>
          <a:xfrm>
            <a:off x="1455284" y="6132483"/>
            <a:ext cx="158501" cy="165847"/>
          </a:xfrm>
          <a:prstGeom prst="rect">
            <a:avLst/>
          </a:prstGeom>
        </p:spPr>
      </p:pic>
      <p:pic>
        <p:nvPicPr>
          <p:cNvPr id="548" name="Image 537" descr=" "/>
          <p:cNvPicPr>
            <a:picLocks noChangeAspect="1"/>
          </p:cNvPicPr>
          <p:nvPr/>
        </p:nvPicPr>
        <p:blipFill>
          <a:blip r:embed="rId991">
            <a:extLst>
              <a:ext uri="{96DAC541-7B7A-43D3-8B79-37D633B846F1}">
                <asvg:svgBlip xmlns:asvg="http://schemas.microsoft.com/office/drawing/2016/SVG/main" r:embed="rId992"/>
              </a:ext>
            </a:extLst>
          </a:blip>
          <a:stretch>
            <a:fillRect/>
          </a:stretch>
        </p:blipFill>
        <p:spPr>
          <a:xfrm>
            <a:off x="1302711" y="6131218"/>
            <a:ext cx="139947" cy="137400"/>
          </a:xfrm>
          <a:prstGeom prst="rect">
            <a:avLst/>
          </a:prstGeom>
        </p:spPr>
      </p:pic>
      <p:pic>
        <p:nvPicPr>
          <p:cNvPr id="549" name="Image 538" descr=" "/>
          <p:cNvPicPr>
            <a:picLocks noChangeAspect="1"/>
          </p:cNvPicPr>
          <p:nvPr/>
        </p:nvPicPr>
        <p:blipFill>
          <a:blip r:embed="rId139">
            <a:extLst>
              <a:ext uri="{96DAC541-7B7A-43D3-8B79-37D633B846F1}">
                <asvg:svgBlip xmlns:asvg="http://schemas.microsoft.com/office/drawing/2016/SVG/main" r:embed="rId285"/>
              </a:ext>
            </a:extLst>
          </a:blip>
          <a:stretch>
            <a:fillRect/>
          </a:stretch>
        </p:blipFill>
        <p:spPr>
          <a:xfrm>
            <a:off x="1140266" y="6131218"/>
            <a:ext cx="139451" cy="185143"/>
          </a:xfrm>
          <a:prstGeom prst="rect">
            <a:avLst/>
          </a:prstGeom>
        </p:spPr>
      </p:pic>
      <p:pic>
        <p:nvPicPr>
          <p:cNvPr id="550" name="Image 539" descr=" "/>
          <p:cNvPicPr>
            <a:picLocks noChangeAspect="1"/>
          </p:cNvPicPr>
          <p:nvPr/>
        </p:nvPicPr>
        <p:blipFill>
          <a:blip r:embed="rId286">
            <a:extLst>
              <a:ext uri="{96DAC541-7B7A-43D3-8B79-37D633B846F1}">
                <asvg:svgBlip xmlns:asvg="http://schemas.microsoft.com/office/drawing/2016/SVG/main" r:embed="rId287"/>
              </a:ext>
            </a:extLst>
          </a:blip>
          <a:stretch>
            <a:fillRect/>
          </a:stretch>
        </p:blipFill>
        <p:spPr>
          <a:xfrm>
            <a:off x="935727" y="6089304"/>
            <a:ext cx="153168" cy="177777"/>
          </a:xfrm>
          <a:prstGeom prst="rect">
            <a:avLst/>
          </a:prstGeom>
        </p:spPr>
      </p:pic>
      <p:sp>
        <p:nvSpPr>
          <p:cNvPr id="551" name="Shape 9"/>
          <p:cNvSpPr/>
          <p:nvPr/>
        </p:nvSpPr>
        <p:spPr>
          <a:xfrm>
            <a:off x="431798" y="6019463"/>
            <a:ext cx="317498" cy="317459"/>
          </a:xfrm>
          <a:prstGeom prst="ellipse">
            <a:avLst/>
          </a:prstGeom>
          <a:solidFill>
            <a:srgbClr val="EEC000">
              <a:alpha val="10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AF47286AD51D945945C837E23061776" ma:contentTypeVersion="0" ma:contentTypeDescription="Создание документа." ma:contentTypeScope="" ma:versionID="304576513d27545f9ad09d2dcb8f1ac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68D5E70-25E6-4DB8-80DE-3DA037205B1B}"/>
</file>

<file path=customXml/itemProps2.xml><?xml version="1.0" encoding="utf-8"?>
<ds:datastoreItem xmlns:ds="http://schemas.openxmlformats.org/officeDocument/2006/customXml" ds:itemID="{3D9B48CF-64FE-4022-AB4D-D219D2EE062E}"/>
</file>

<file path=customXml/itemProps3.xml><?xml version="1.0" encoding="utf-8"?>
<ds:datastoreItem xmlns:ds="http://schemas.openxmlformats.org/officeDocument/2006/customXml" ds:itemID="{6FC6BD1D-A106-4478-B655-AFC454EA5BE8}"/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104</Words>
  <Application>Microsoft Office PowerPoint</Application>
  <PresentationFormat>Широкоэкранный</PresentationFormat>
  <Paragraphs>17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Для вас практика это…</vt:lpstr>
      <vt:lpstr>Позволила ли практика наработать профессиональные навыки</vt:lpstr>
      <vt:lpstr>Мнение студентов о месте прохождения практики</vt:lpstr>
      <vt:lpstr>Столкнулись ли студенты с трудностями на практике</vt:lpstr>
      <vt:lpstr>Чем были вызваны трудности</vt:lpstr>
      <vt:lpstr>Практика была оплачиваемая?</vt:lpstr>
      <vt:lpstr>Вы работали под руководством наставника</vt:lpstr>
      <vt:lpstr>Была ли поддержка наставников?</vt:lpstr>
      <vt:lpstr>Контроль результатов работы на практике работодателем</vt:lpstr>
      <vt:lpstr>Как повлияла практика на намерение работать по специальности</vt:lpstr>
      <vt:lpstr>Хотели бы вы работать в организации, где проходили практику?</vt:lpstr>
      <vt:lpstr>Причины, по которым студенты хотят работать в организации прохождения практики</vt:lpstr>
      <vt:lpstr>Причины, по которым студенты не хотят работать в организации прохождения практики</vt:lpstr>
      <vt:lpstr>Поступило ли предложение о трудоустройстве после практики?</vt:lpstr>
      <vt:lpstr>Оценка итогов прохождения практики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вас практика это…</dc:title>
  <dc:creator>Анастасия Кожинова</dc:creator>
  <cp:lastModifiedBy>Анастасия Кожинова</cp:lastModifiedBy>
  <cp:revision>5</cp:revision>
  <dcterms:created xsi:type="dcterms:W3CDTF">2025-09-19T08:11:29Z</dcterms:created>
  <dcterms:modified xsi:type="dcterms:W3CDTF">2025-09-19T12:51:24Z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0x0101008AF47286AD51D945945C837E23061776</vt:lpwstr>
  </property>
</Properties>
</file>