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A15903535D72A46874D2CBD08368713" ma:contentTypeVersion="0" ma:contentTypeDescription="Создание документа." ma:contentTypeScope="" ma:versionID="33cba8d8c1c649027ca00763bf6ee1b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B792134-FC9A-4587-A5AD-0B774B4B1751}"/>
</file>

<file path=customXml/itemProps2.xml><?xml version="1.0" encoding="utf-8"?>
<ds:datastoreItem xmlns:ds="http://schemas.openxmlformats.org/officeDocument/2006/customXml" ds:itemID="{EA6DAE48-B0EB-4D51-9EE7-6EC1DC3D8B24}"/>
</file>

<file path=customXml/itemProps3.xml><?xml version="1.0" encoding="utf-8"?>
<ds:datastoreItem xmlns:ds="http://schemas.openxmlformats.org/officeDocument/2006/customXml" ds:itemID="{7DDACD94-D457-450C-B4C1-B7D5336240D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0x010100EA15903535D72A46874D2CBD08368713</vt:lpwstr>
  </property>
</Properties>
</file>