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openxmlformats.org/officeDocument/2006/relationships/customXml" Target="../customXml/item2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ustomXml" Target="../customXml/item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4950" y="990600"/>
            <a:ext cx="86741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4950" y="990600"/>
            <a:ext cx="86741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4950" y="990600"/>
            <a:ext cx="86741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4950" y="990600"/>
            <a:ext cx="86741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4950" y="990600"/>
            <a:ext cx="86741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C79EE694BFD3AB4099269F9CBB8986B2" ma:contentTypeVersion="0" ma:contentTypeDescription="Создание документа." ma:contentTypeScope="" ma:versionID="8ce4ba45bb2503bdc4d4c03ab7d1b1ad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4101083A-8058-4640-9071-BE1A7E3CAFBC}"/>
</file>

<file path=customXml/itemProps2.xml><?xml version="1.0" encoding="utf-8"?>
<ds:datastoreItem xmlns:ds="http://schemas.openxmlformats.org/officeDocument/2006/customXml" ds:itemID="{6FD95BAD-99B4-4B3B-8EE1-B05544DDD64F}"/>
</file>

<file path=customXml/itemProps3.xml><?xml version="1.0" encoding="utf-8"?>
<ds:datastoreItem xmlns:ds="http://schemas.openxmlformats.org/officeDocument/2006/customXml" ds:itemID="{CCE41151-4437-43D4-8BEF-4CDF080CDB06}"/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Экран (4:3)</PresentationFormat>
  <Paragraphs>0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Слайд 1</vt:lpstr>
      <vt:lpstr>Слайд 2</vt:lpstr>
      <vt:lpstr>Слайд 3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3</cp:revision>
  <dcterms:created xsi:type="dcterms:W3CDTF">2025-02-07T07:05:04Z</dcterms:created>
  <dcterms:modified xsi:type="dcterms:W3CDTF">2025-02-07T08:01:13Z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0x010100C79EE694BFD3AB4099269F9CBB8986B2</vt:lpwstr>
  </property>
</Properties>
</file>