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2D6C74EDBC2AC49A308984160FE6881" ma:contentTypeVersion="0" ma:contentTypeDescription="Создание документа." ma:contentTypeScope="" ma:versionID="8916a44eeb3af0ee5955011eac25c1e5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39AEF91-BD2E-4FCF-95DA-7FB7655FF83C}"/>
</file>

<file path=customXml/itemProps2.xml><?xml version="1.0" encoding="utf-8"?>
<ds:datastoreItem xmlns:ds="http://schemas.openxmlformats.org/officeDocument/2006/customXml" ds:itemID="{9381127F-E414-47C4-BCDA-C5D593D4CC3E}"/>
</file>

<file path=customXml/itemProps3.xml><?xml version="1.0" encoding="utf-8"?>
<ds:datastoreItem xmlns:ds="http://schemas.openxmlformats.org/officeDocument/2006/customXml" ds:itemID="{B8A6F575-0D91-415F-B285-C156B1C3F6C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0x01010012D6C74EDBC2AC49A308984160FE6881</vt:lpwstr>
  </property>
</Properties>
</file>