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6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286" y="53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96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277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45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13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09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99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03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805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29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06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2640F-AF6C-4B7D-AF3D-01F8A4AD266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1B71B-A453-44A7-BA69-AC02AE2F6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31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13D937-F44A-EB4D-9983-83D4B237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5639" y="3624349"/>
            <a:ext cx="5554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386FC5"/>
                </a:solidFill>
                <a:latin typeface="Phenomena" panose="00000500000000000000" pitchFamily="50" charset="-52"/>
              </a:rPr>
              <a:t>Савичева Татьяна Петровна</a:t>
            </a:r>
            <a:endParaRPr lang="ru-RU" sz="2800" i="1" dirty="0">
              <a:solidFill>
                <a:srgbClr val="386FC5"/>
              </a:solidFill>
              <a:latin typeface="Phenomena" panose="00000500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5638" y="4239009"/>
            <a:ext cx="55547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dirty="0">
                <a:solidFill>
                  <a:srgbClr val="386FC5"/>
                </a:solidFill>
                <a:latin typeface="Phenomena Light" panose="00000400000000000000" pitchFamily="50" charset="-52"/>
              </a:rPr>
              <a:t>Отдел образования </a:t>
            </a:r>
            <a:r>
              <a:rPr lang="ru-RU" dirty="0" smtClean="0">
                <a:solidFill>
                  <a:srgbClr val="386FC5"/>
                </a:solidFill>
                <a:latin typeface="Phenomena Light" panose="00000400000000000000" pitchFamily="50" charset="-52"/>
              </a:rPr>
              <a:t>администрации </a:t>
            </a:r>
            <a:r>
              <a:rPr lang="ru-RU" dirty="0" err="1" smtClean="0">
                <a:solidFill>
                  <a:srgbClr val="386FC5"/>
                </a:solidFill>
                <a:latin typeface="Phenomena Light" panose="00000400000000000000" pitchFamily="50" charset="-52"/>
              </a:rPr>
              <a:t>Звениговского</a:t>
            </a:r>
            <a:r>
              <a:rPr lang="ru-RU" dirty="0" smtClean="0">
                <a:solidFill>
                  <a:srgbClr val="386FC5"/>
                </a:solidFill>
                <a:latin typeface="Phenomena Light" panose="00000400000000000000" pitchFamily="50" charset="-52"/>
              </a:rPr>
              <a:t> муниципального района республики Марий Эл</a:t>
            </a:r>
            <a:endParaRPr lang="ru-RU" dirty="0">
              <a:solidFill>
                <a:srgbClr val="386FC5"/>
              </a:solidFill>
              <a:latin typeface="Phenomena Light" panose="000004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375692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7BFA339A167145A19A405C5E0DFDDA" ma:contentTypeVersion="0" ma:contentTypeDescription="Создание документа." ma:contentTypeScope="" ma:versionID="1b86b7af6a6e0fa36ee439cf052df85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751C259-2ACA-4C5D-988F-FBD9493874C3}"/>
</file>

<file path=customXml/itemProps2.xml><?xml version="1.0" encoding="utf-8"?>
<ds:datastoreItem xmlns:ds="http://schemas.openxmlformats.org/officeDocument/2006/customXml" ds:itemID="{53FA5A85-CDC8-4FF2-86C9-2156B701FF1E}"/>
</file>

<file path=customXml/itemProps3.xml><?xml version="1.0" encoding="utf-8"?>
<ds:datastoreItem xmlns:ds="http://schemas.openxmlformats.org/officeDocument/2006/customXml" ds:itemID="{52397745-839F-42CB-8B95-C924962B517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12</Words>
  <Application>Microsoft Office PowerPoint</Application>
  <PresentationFormat>Лист A4 (210x297 мм)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Phenomena</vt:lpstr>
      <vt:lpstr>Phenomena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Олеговна Ратиева</dc:creator>
  <cp:lastModifiedBy>Низов Александр Михайлович</cp:lastModifiedBy>
  <cp:revision>9</cp:revision>
  <dcterms:created xsi:type="dcterms:W3CDTF">2022-06-02T09:25:09Z</dcterms:created>
  <dcterms:modified xsi:type="dcterms:W3CDTF">2022-06-02T12:54:42Z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0x010100387BFA339A167145A19A405C5E0DFDDA</vt:lpwstr>
  </property>
</Properties>
</file>