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57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8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37951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1096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707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02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0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4797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5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7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12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737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dvore\OneDrive\&#1056;&#1072;&#1073;&#1086;&#1095;&#1080;&#1081;%20&#1089;&#1090;&#1086;&#1083;\&#1089;&#1072;&#1076;&#1087;&#1072;&#1084;&#1103;&#1090;&#1080;2021.&#1088;&#1092;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6603" y="4582160"/>
            <a:ext cx="10707077" cy="3556000"/>
          </a:xfrm>
        </p:spPr>
        <p:txBody>
          <a:bodyPr/>
          <a:lstStyle/>
          <a:p>
            <a:r>
              <a:rPr lang="ru-RU" sz="3400" dirty="0" smtClean="0">
                <a:solidFill>
                  <a:schemeClr val="bg1"/>
                </a:solidFill>
              </a:rPr>
              <a:t>Весенняя неделя добра 2021</a:t>
            </a:r>
            <a:br>
              <a:rPr lang="ru-RU" sz="3400" dirty="0" smtClean="0">
                <a:solidFill>
                  <a:schemeClr val="bg1"/>
                </a:solidFill>
              </a:rPr>
            </a:br>
            <a:r>
              <a:rPr lang="ru-RU" sz="3400" dirty="0" smtClean="0">
                <a:solidFill>
                  <a:schemeClr val="bg1"/>
                </a:solidFill>
              </a:rPr>
              <a:t>в республике </a:t>
            </a:r>
            <a:r>
              <a:rPr lang="ru-RU" sz="3400" dirty="0" err="1" smtClean="0">
                <a:solidFill>
                  <a:schemeClr val="bg1"/>
                </a:solidFill>
              </a:rPr>
              <a:t>марий</a:t>
            </a:r>
            <a:r>
              <a:rPr lang="ru-RU" sz="3400" dirty="0" smtClean="0">
                <a:solidFill>
                  <a:schemeClr val="bg1"/>
                </a:solidFill>
              </a:rPr>
              <a:t> эл</a:t>
            </a:r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6" y="35556"/>
            <a:ext cx="6238243" cy="62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3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10024" y="792481"/>
            <a:ext cx="10332720" cy="1908770"/>
          </a:xfrm>
        </p:spPr>
        <p:txBody>
          <a:bodyPr/>
          <a:lstStyle/>
          <a:p>
            <a:r>
              <a:rPr lang="ru-RU" dirty="0">
                <a:solidFill>
                  <a:srgbClr val="008654"/>
                </a:solidFill>
              </a:rPr>
              <a:t>ВНД</a:t>
            </a:r>
            <a:r>
              <a:rPr lang="ru-RU" dirty="0"/>
              <a:t> – </a:t>
            </a:r>
            <a:r>
              <a:rPr lang="ru-RU" b="0" dirty="0"/>
              <a:t>ежегодная общероссийская добровольческая акция, которая проводится на территории Республики Марий Эл и формируется на основе добровольческих мероприятий различных организаций, учреждений и частных лиц, которые организуют социально значимые благотворительные мероприятия</a:t>
            </a:r>
            <a:r>
              <a:rPr lang="ru-RU" b="0" dirty="0" smtClean="0"/>
              <a:t>.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310024" y="3302000"/>
            <a:ext cx="7346296" cy="2875280"/>
          </a:xfrm>
        </p:spPr>
        <p:txBody>
          <a:bodyPr/>
          <a:lstStyle/>
          <a:p>
            <a:r>
              <a:rPr lang="ru-RU" dirty="0" smtClean="0">
                <a:solidFill>
                  <a:srgbClr val="008654"/>
                </a:solidFill>
              </a:rPr>
              <a:t>Показатели ВНД- </a:t>
            </a:r>
            <a:r>
              <a:rPr lang="ru-RU" dirty="0">
                <a:solidFill>
                  <a:srgbClr val="008654"/>
                </a:solidFill>
              </a:rPr>
              <a:t>2020 в Республике Марий </a:t>
            </a:r>
            <a:r>
              <a:rPr lang="ru-RU" dirty="0" smtClean="0">
                <a:solidFill>
                  <a:srgbClr val="008654"/>
                </a:solidFill>
              </a:rPr>
              <a:t>Эл: </a:t>
            </a:r>
            <a:endParaRPr lang="ru-RU" dirty="0">
              <a:solidFill>
                <a:srgbClr val="008654"/>
              </a:solidFill>
            </a:endParaRPr>
          </a:p>
          <a:p>
            <a:r>
              <a:rPr lang="ru-RU" b="0" dirty="0"/>
              <a:t>1. Количество </a:t>
            </a:r>
            <a:r>
              <a:rPr lang="ru-RU" b="0" dirty="0" smtClean="0"/>
              <a:t>добровольцев - </a:t>
            </a:r>
            <a:r>
              <a:rPr lang="ru-RU" b="0" dirty="0"/>
              <a:t>69 876</a:t>
            </a:r>
          </a:p>
          <a:p>
            <a:r>
              <a:rPr lang="ru-RU" b="0" dirty="0"/>
              <a:t>2. Собрано </a:t>
            </a:r>
            <a:r>
              <a:rPr lang="ru-RU" b="0" dirty="0" smtClean="0"/>
              <a:t>вещей - </a:t>
            </a:r>
            <a:r>
              <a:rPr lang="ru-RU" b="0" dirty="0"/>
              <a:t>486</a:t>
            </a:r>
          </a:p>
          <a:p>
            <a:r>
              <a:rPr lang="ru-RU" b="0" dirty="0"/>
              <a:t>3. Проведено Уроков </a:t>
            </a:r>
            <a:r>
              <a:rPr lang="ru-RU" b="0" dirty="0" smtClean="0"/>
              <a:t>Добра - </a:t>
            </a:r>
            <a:r>
              <a:rPr lang="ru-RU" b="0" dirty="0"/>
              <a:t>745</a:t>
            </a:r>
          </a:p>
          <a:p>
            <a:r>
              <a:rPr lang="ru-RU" b="0" dirty="0"/>
              <a:t>4. Собрано средств личной </a:t>
            </a:r>
            <a:r>
              <a:rPr lang="ru-RU" b="0" dirty="0" smtClean="0"/>
              <a:t>гигиены - </a:t>
            </a:r>
            <a:r>
              <a:rPr lang="ru-RU" b="0" dirty="0"/>
              <a:t>2 249</a:t>
            </a:r>
          </a:p>
          <a:p>
            <a:r>
              <a:rPr lang="ru-RU" b="0" dirty="0"/>
              <a:t>5. Собрано и вывезено машин с </a:t>
            </a:r>
            <a:r>
              <a:rPr lang="ru-RU" b="0" dirty="0" smtClean="0"/>
              <a:t>мусором - </a:t>
            </a:r>
            <a:r>
              <a:rPr lang="ru-RU" b="0" dirty="0"/>
              <a:t>103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61" y="5080001"/>
            <a:ext cx="1778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6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416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008654"/>
                </a:solidFill>
              </a:rPr>
              <a:t>Даты проведения </a:t>
            </a:r>
            <a:r>
              <a:rPr lang="ru-RU" sz="4000" dirty="0" smtClean="0">
                <a:solidFill>
                  <a:srgbClr val="008654"/>
                </a:solidFill>
              </a:rPr>
              <a:t>ВНД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678608"/>
            <a:ext cx="10178322" cy="2410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Ежегодно проведение ВНД планируется в третью или четвертую неделю апреля.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8654"/>
                </a:solidFill>
              </a:rPr>
              <a:t>ВНД в Республике Марий Эл пройдет с 17 по 24 апреля 2021 года</a:t>
            </a:r>
            <a:r>
              <a:rPr lang="ru-RU" b="1" dirty="0" smtClean="0">
                <a:solidFill>
                  <a:srgbClr val="008654"/>
                </a:solidFill>
              </a:rPr>
              <a:t>.</a:t>
            </a:r>
            <a:endParaRPr lang="ru-RU" b="1" dirty="0">
              <a:solidFill>
                <a:srgbClr val="008654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Уже традиционно, Всемирный день Земли (22 апреля) обязательно стал одним из дней Недели.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Проведение в России Дня добрых дел и Всероссийского Дня молодежного служения (ВДМС) 24 апреля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61" y="5080001"/>
            <a:ext cx="1778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5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407" y="260465"/>
            <a:ext cx="10178322" cy="6234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008654"/>
                </a:solidFill>
              </a:rPr>
              <a:t>Проведение ВНД в 2021 </a:t>
            </a:r>
            <a:r>
              <a:rPr lang="ru-RU" sz="4000" dirty="0" smtClean="0">
                <a:solidFill>
                  <a:srgbClr val="008654"/>
                </a:solidFill>
              </a:rPr>
              <a:t>году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697431"/>
              </p:ext>
            </p:extLst>
          </p:nvPr>
        </p:nvGraphicFramePr>
        <p:xfrm>
          <a:off x="1066799" y="990281"/>
          <a:ext cx="10637520" cy="5014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2721"/>
                <a:gridCol w="2661920"/>
                <a:gridCol w="6532879"/>
              </a:tblGrid>
              <a:tr h="452439"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Наименование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Возможные форматы проведения локальных акций</a:t>
                      </a:r>
                      <a:endParaRPr lang="ru-RU" sz="1700" dirty="0"/>
                    </a:p>
                  </a:txBody>
                  <a:tcPr anchor="ctr"/>
                </a:tc>
              </a:tr>
              <a:tr h="995680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апреля 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Торжественное </a:t>
                      </a:r>
                      <a:endParaRPr lang="ru-RU" sz="1700" dirty="0" smtClean="0">
                        <a:effectLst/>
                      </a:endParaRP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открытие ВНД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Распространение информации об акции, приглашение к участию, онлайн открытие добровольческой акции «Весенняя неделя добра», опросы, добровольческие уроки.</a:t>
                      </a:r>
                      <a:endParaRPr lang="ru-RU" sz="1700" dirty="0"/>
                    </a:p>
                  </a:txBody>
                  <a:tcPr anchor="ctr"/>
                </a:tc>
              </a:tr>
              <a:tr h="1143106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 апреля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Международный день памятников и </a:t>
                      </a:r>
                      <a:endParaRPr lang="ru-RU" sz="1700" dirty="0" smtClean="0">
                        <a:effectLst/>
                      </a:endParaRP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исторических мест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субботника, приуроченного к Международному дню охраны памятников и исторических мест с последующим рассказом в соцсетях об этом месте с хэштегами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ДеньПамятников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#весенняянеделядобра2021 #ВНД2021 #ВНД12 #ВолонтерыМарийЭл.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Участие в акциях РДШ: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Акция «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Proпамятник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Акция «Памятник о Памятнике»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Акция «А что было раньше?»</a:t>
                      </a:r>
                      <a:endParaRPr lang="ru-RU" sz="1700" dirty="0"/>
                    </a:p>
                  </a:txBody>
                  <a:tcPr anchor="ctr"/>
                </a:tc>
              </a:tr>
              <a:tr h="1143106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апреля 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добрых дел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Оказание помощи пожилым людям в рамках акции взаимопомощи #МыВместе (помыть окна, помочь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покупкой продуктов и лекарств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вынести мусор и т.п.).</a:t>
                      </a:r>
                      <a:endParaRPr lang="ru-RU" sz="17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3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068629"/>
              </p:ext>
            </p:extLst>
          </p:nvPr>
        </p:nvGraphicFramePr>
        <p:xfrm>
          <a:off x="1097279" y="106256"/>
          <a:ext cx="10637520" cy="6538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081"/>
                <a:gridCol w="2672080"/>
                <a:gridCol w="6817359"/>
              </a:tblGrid>
              <a:tr h="564363"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Наименование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Возможные форматы проведения локальных акций</a:t>
                      </a:r>
                      <a:endParaRPr lang="ru-RU" sz="1700" dirty="0"/>
                    </a:p>
                  </a:txBody>
                  <a:tcPr anchor="ctr"/>
                </a:tc>
              </a:tr>
              <a:tr h="1153101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апреля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Национальный день Донора Крови в России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Информационные акции по донорству; информационно-агитационная работа.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Прохождение курса «Школа ответственных доноров 2.0» на 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Добро.Университет</a:t>
                      </a:r>
                      <a:endParaRPr lang="ru-RU" sz="1700" dirty="0"/>
                    </a:p>
                  </a:txBody>
                  <a:tcPr anchor="ctr"/>
                </a:tc>
              </a:tr>
              <a:tr h="195580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21 апреля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Ярмарка </a:t>
                      </a:r>
                      <a:endParaRPr lang="ru-RU" sz="1700" dirty="0" smtClean="0">
                        <a:effectLst/>
                      </a:endParaRP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волонтерских </a:t>
                      </a:r>
                      <a:endParaRPr lang="ru-RU" sz="1700" dirty="0" smtClean="0">
                        <a:effectLst/>
                      </a:endParaRP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вакансий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Ярмарка добровольческих вакансий – мероприятие, объединяющее добровольческие сообщества и потенциальных добровольцев. В течение одного дня работают презентационные площадки, на которых представители различных направлений добровольчества в интерактивной форме презентуют работу своих проектов, а также рассказывают о том для выполнения каких функций готовы принять добровольцев.</a:t>
                      </a:r>
                      <a:endParaRPr lang="ru-RU" sz="1700" dirty="0"/>
                    </a:p>
                  </a:txBody>
                  <a:tcPr anchor="ctr"/>
                </a:tc>
              </a:tr>
              <a:tr h="2865120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апреля 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Всемирный день Земли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Классный час об истории празднования «Всемирного дня Земли».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Посадка деревьев и кустарников, уборка территории.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Флешмоб «Мой день Земли»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Предлагаем участникам выполнить задания: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заменить пакет на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многоразовую сумку;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вторая жизнь вещам;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сортировка отходов;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прочтение книги или просмотр фильма на экологическую тематику;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прохождение 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экоуроков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другое.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 или видео необходимо опубликовать в своих соцсетях «ВКонтакте» или «</a:t>
                      </a: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с хэштегами #ВНД2021 #ВНД12 #весенняянеделядобра2021 #ВолонтерыМарийЭл.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23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31120"/>
              </p:ext>
            </p:extLst>
          </p:nvPr>
        </p:nvGraphicFramePr>
        <p:xfrm>
          <a:off x="1114532" y="71817"/>
          <a:ext cx="10637520" cy="6761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1"/>
                <a:gridCol w="2204720"/>
                <a:gridCol w="7183119"/>
              </a:tblGrid>
              <a:tr h="452439"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Наименование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Возможные форматы проведения локальных акций</a:t>
                      </a:r>
                      <a:endParaRPr lang="ru-RU" sz="1700" dirty="0"/>
                    </a:p>
                  </a:txBody>
                  <a:tcPr anchor="ctr"/>
                </a:tc>
              </a:tr>
              <a:tr h="975360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апреля 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Всемирный день Земли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Акция «По страничкам Красной книги»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Необходимо на листе бумаги нарисовать силуэт исчезающего вида животного или использовать трафарет, который будет выгружен на </a:t>
                      </a: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Диск не позднее чем за два дня до проведения мероприятия, далее вырезать силуэт животного по контуру, используя лист бумаги как рамку с вырезанным силуэтом.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 предлагаем сфотографировать на фоне, который по вашему мнению отражает тему экологии, и размесить его на личной странице в соцсети «ВКонтакте» или «Instagram» с хэштегами #РДШ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экоРДШ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поСтраницамКК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Краснаякнига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#весенняянеделядобра2021 #ВНД2021 #ВНД12 #ВолонтерыМарийЭл.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Акция «Стражи Земли»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Предлагается выбрать природный объект, который нуждается в защите и помощи. Это может быть растение, парк или, например, берег реки. Взглянуть на мир его глазами: представить, какое послание этот уголок земли хочет передать людям. Возможно, это история его жизни или рассказ, как и почему его нужно сохранить. Оформить послание в виде таблички или записать на видео. Установить табличку рядом с выбранным объектом (в 1 метре от земли).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Работу (фотография, видео) необходимо размесить в соцсетях, а также добавить сопровождающий текст: название природного объекта и описание того, где он находится с хэштегами акции #РДШ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экоРДШ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СтражиЗемли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#весенняянеделядобра2021 #ВНД2021 #ВНД12 #ВолонтерыМарийЭл.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433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505653"/>
              </p:ext>
            </p:extLst>
          </p:nvPr>
        </p:nvGraphicFramePr>
        <p:xfrm>
          <a:off x="1121663" y="349080"/>
          <a:ext cx="10637520" cy="5816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1"/>
                <a:gridCol w="1808480"/>
                <a:gridCol w="7579359"/>
              </a:tblGrid>
              <a:tr h="452439"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Наименование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Возможные форматы проведения локальных акций</a:t>
                      </a:r>
                      <a:endParaRPr lang="ru-RU" sz="1700" dirty="0"/>
                    </a:p>
                  </a:txBody>
                  <a:tcPr anchor="ctr"/>
                </a:tc>
              </a:tr>
              <a:tr h="975360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апреля 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Всемирный день Земли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Акция «Сад памяти»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Цель акции - создание зеленых памятников каждому, кто погиб в годы ВОВ. 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Министерство природы Республики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Марий Эл с 27 апреля по 9 мая на территории лесничеств планирует массовую посадку деревьев. В акции могут принять участие коллективы, волонтерские и общественные организации, жители республики, студенты и школьники. 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Так же акцию можно поддержать, высадив дерево у себя на участке, либо нарисовав его вместе с детьми, а после – зарегистрировать его на карте акции на сайте </a:t>
                      </a:r>
                      <a:r>
                        <a:rPr lang="ru-RU" sz="17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action="ppaction://hlinkfile"/>
                        </a:rPr>
                        <a:t>садпамяти2021.рф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выложить с историей своего героя и хэштегами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СадПамятиДома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#весенняянеделядобра2021 #ВНД2021 #ВНД12 #ВолонтерыМарийЭл в соцсетях.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975360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 апреля 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Всемирный день книги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Акция «Библиотека под открытым небом»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«Библиотека под открытым небом» расположится на детской площадке рядом с качелями и каруселями. На площадке обычно под вечер собираются и взрослые, и дети, и подростки. Здесь можно будет взять почитать журналы, книги, и конечно, записаться в библиотеку.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соцсетях можно поделиться информацией о любимых писателях с окружающими и предложить им почитать любимые произведения и выложить это с хэштегами #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ДеньКниги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#весенняянеделядобра2021 #ВНД2021 #ВНД12 #ВолонтерыМарийЭл.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470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84886"/>
              </p:ext>
            </p:extLst>
          </p:nvPr>
        </p:nvGraphicFramePr>
        <p:xfrm>
          <a:off x="1097279" y="263736"/>
          <a:ext cx="10637520" cy="6289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1"/>
                <a:gridCol w="2682240"/>
                <a:gridCol w="6705599"/>
              </a:tblGrid>
              <a:tr h="452439"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Наименование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Возможные форматы проведения локальных акций</a:t>
                      </a:r>
                      <a:endParaRPr lang="ru-RU" sz="1700" dirty="0"/>
                    </a:p>
                  </a:txBody>
                  <a:tcPr anchor="ctr"/>
                </a:tc>
              </a:tr>
              <a:tr h="975360">
                <a:tc>
                  <a:txBody>
                    <a:bodyPr/>
                    <a:lstStyle/>
                    <a:p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 апреля 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Всемирный день книги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7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Буккроссинг</a:t>
                      </a:r>
                      <a:endParaRPr lang="ru-RU" sz="17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Организуйте ярмарку в формате 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буккроссинга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где каждый участник сможет оставить свою книгу и взамен взять другую.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ярмарки можно разместить стенд или выставку с аннотациями к книгам и собственным описанием того, почему книга понравилась и рекомендуется к прочтению.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85905">
                <a:tc>
                  <a:txBody>
                    <a:bodyPr/>
                    <a:lstStyle/>
                    <a:p>
                      <a:r>
                        <a:rPr lang="ru-RU" sz="1700" b="0" dirty="0" smtClean="0"/>
                        <a:t>24 апреля</a:t>
                      </a:r>
                      <a:endParaRPr lang="ru-RU" sz="17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Торжественное закрытие ВНД 2021</a:t>
                      </a:r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Подведение итогов. </a:t>
                      </a:r>
                      <a:endParaRPr lang="ru-RU" sz="1700" dirty="0" smtClean="0">
                        <a:effectLst/>
                      </a:endParaRPr>
                    </a:p>
                  </a:txBody>
                  <a:tcPr anchor="ctr"/>
                </a:tc>
              </a:tr>
              <a:tr h="9753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протяжении</a:t>
                      </a:r>
                      <a:r>
                        <a:rPr lang="ru-RU" sz="17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всей недели</a:t>
                      </a:r>
                      <a:endParaRPr lang="ru-RU" sz="1700" b="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«Уроков добра» (тематические беседы, классные часы в образовательных организациях с демонстрацией роликов, популяризирующих добровольчество).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групповой или индивидуальной работы с детьми по разработке своего социального проекта. Предварительно желательно провести небольшой семинар, чтобы помочь ребятам создать и реализовать свой собственный проект. Установить сроки разработки, реализации и сдачи описания полученных результатов. В результате исполнения проектов, попросить школьников описать что достигнуто, какое влияние оказал проект, даже если он совсем небольшой. Что изменилось в результате реализации проекта. По итогам мероприятия сформировать портфель детских социальных проектов, провести оценку; организовать конкурс, представить лучшие проекты.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86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779200"/>
            <a:ext cx="10178322" cy="64415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8654"/>
                </a:solidFill>
              </a:rPr>
              <a:t>Следите за акцией в наших соцсетях</a:t>
            </a:r>
            <a:endParaRPr lang="ru-RU" sz="3600" dirty="0">
              <a:solidFill>
                <a:srgbClr val="008654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3" y="2139411"/>
            <a:ext cx="3105795" cy="31057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503" y="2139411"/>
            <a:ext cx="3493697" cy="37146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61" y="5080001"/>
            <a:ext cx="1778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6257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F082281-20F2-426F-9B19-F4513266A9B4}"/>
</file>

<file path=customXml/itemProps2.xml><?xml version="1.0" encoding="utf-8"?>
<ds:datastoreItem xmlns:ds="http://schemas.openxmlformats.org/officeDocument/2006/customXml" ds:itemID="{DAA16D17-284B-4D9E-89CB-3747C01FD6A8}"/>
</file>

<file path=customXml/itemProps3.xml><?xml version="1.0" encoding="utf-8"?>
<ds:datastoreItem xmlns:ds="http://schemas.openxmlformats.org/officeDocument/2006/customXml" ds:itemID="{2CCF8F61-77B3-4037-81EB-DD3C01A41212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222</TotalTime>
  <Words>1083</Words>
  <Application>Microsoft Office PowerPoint</Application>
  <PresentationFormat>Широкоэкранный</PresentationFormat>
  <Paragraphs>91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Corbel</vt:lpstr>
      <vt:lpstr>Gill Sans MT</vt:lpstr>
      <vt:lpstr>Impact</vt:lpstr>
      <vt:lpstr>Badge</vt:lpstr>
      <vt:lpstr>Весенняя неделя добра 2021 в республике марий эл</vt:lpstr>
      <vt:lpstr>Презентация PowerPoint</vt:lpstr>
      <vt:lpstr>Даты проведения ВНД </vt:lpstr>
      <vt:lpstr>Проведение ВНД в 2021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Следите за акцией в наших соцсетях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Весенняя неделя добра 2021</dc:title>
  <dc:creator>dvore</dc:creator>
  <cp:lastModifiedBy>dvore</cp:lastModifiedBy>
  <cp:revision>18</cp:revision>
  <dcterms:created xsi:type="dcterms:W3CDTF">2021-04-06T06:02:10Z</dcterms:created>
  <dcterms:modified xsi:type="dcterms:W3CDTF">2021-04-06T11:40:03Z</dcterms:modified>
</cp:coreProperties>
</file>