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Default Extension="jpg" ContentType="image/jpeg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docProps/core.xml" ContentType="application/vnd.openxmlformats-package.core-properties+xml"/>
  <Default Extension="svg" ContentType="image/sv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6"/>
  </p:notesMasterIdLst>
  <p:sldIdLst>
    <p:sldId id="290" r:id="rId3"/>
    <p:sldId id="480" r:id="rId4"/>
    <p:sldId id="765" r:id="rId5"/>
    <p:sldId id="743" r:id="rId6"/>
    <p:sldId id="767" r:id="rId7"/>
    <p:sldId id="770" r:id="rId8"/>
    <p:sldId id="781" r:id="rId9"/>
    <p:sldId id="769" r:id="rId10"/>
    <p:sldId id="771" r:id="rId11"/>
    <p:sldId id="783" r:id="rId12"/>
    <p:sldId id="777" r:id="rId13"/>
    <p:sldId id="776" r:id="rId14"/>
    <p:sldId id="778" r:id="rId15"/>
    <p:sldId id="779" r:id="rId16"/>
    <p:sldId id="780" r:id="rId17"/>
    <p:sldId id="785" r:id="rId18"/>
    <p:sldId id="784" r:id="rId19"/>
    <p:sldId id="782" r:id="rId20"/>
    <p:sldId id="705" r:id="rId21"/>
    <p:sldId id="706" r:id="rId22"/>
    <p:sldId id="786" r:id="rId23"/>
    <p:sldId id="766" r:id="rId24"/>
    <p:sldId id="708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ибагатуллина Лейсан" initials="СЛ" lastIdx="1" clrIdx="0">
    <p:extLst>
      <p:ext uri="{19B8F6BF-5375-455C-9EA6-DF929625EA0E}">
        <p15:presenceInfo xmlns:p15="http://schemas.microsoft.com/office/powerpoint/2012/main" userId="S-1-5-21-1465627966-3001471143-2154582291-22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69" autoAdjust="0"/>
    <p:restoredTop sz="94676"/>
  </p:normalViewPr>
  <p:slideViewPr>
    <p:cSldViewPr snapToGrid="0">
      <p:cViewPr varScale="1">
        <p:scale>
          <a:sx n="73" d="100"/>
          <a:sy n="73" d="100"/>
        </p:scale>
        <p:origin x="3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469047-0C66-4C3B-A62E-B436885DE085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CDECF3CE-B4A9-44B8-8949-F9EC2B3EA52A}">
      <dgm:prSet custT="1"/>
      <dgm:spPr/>
      <dgm:t>
        <a:bodyPr/>
        <a:lstStyle/>
        <a:p>
          <a:pPr rtl="0"/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учебные предметы  естественно-научной и технологической направленностей из части учебного плана, формируемого участниками образовательных отношений</a:t>
          </a:r>
        </a:p>
      </dgm:t>
    </dgm:pt>
    <dgm:pt modelId="{63CEA3F4-CA15-4EB7-A654-F7473E42F611}" type="parTrans" cxnId="{BEF70C24-0413-4B69-B8D0-0676500AD142}">
      <dgm:prSet/>
      <dgm:spPr/>
      <dgm:t>
        <a:bodyPr/>
        <a:lstStyle/>
        <a:p>
          <a:endParaRPr lang="ru-RU" sz="20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1D7783-3FF9-420A-AE46-C81FC225AAEF}" type="sibTrans" cxnId="{BEF70C24-0413-4B69-B8D0-0676500AD142}">
      <dgm:prSet/>
      <dgm:spPr/>
      <dgm:t>
        <a:bodyPr/>
        <a:lstStyle/>
        <a:p>
          <a:endParaRPr lang="ru-RU" sz="20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6E599D-90B1-4279-A3AA-4BC171524A3E}">
      <dgm:prSet custT="1"/>
      <dgm:spPr/>
      <dgm:t>
        <a:bodyPr/>
        <a:lstStyle/>
        <a:p>
          <a:pPr rtl="0"/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не менее </a:t>
          </a:r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1/3 объема внеурочной деятельности </a:t>
          </a:r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естественно-научной и технологической направленностей</a:t>
          </a:r>
        </a:p>
      </dgm:t>
    </dgm:pt>
    <dgm:pt modelId="{E83B0BE9-3BB0-44C4-89C2-42D2F076A324}" type="sibTrans" cxnId="{B2411853-89FE-4AFE-82A8-B77B41FA0D53}">
      <dgm:prSet/>
      <dgm:spPr/>
      <dgm:t>
        <a:bodyPr/>
        <a:lstStyle/>
        <a:p>
          <a:endParaRPr lang="ru-RU" sz="20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7214CF-A5AC-407C-B2EC-6E55BA11314B}" type="parTrans" cxnId="{B2411853-89FE-4AFE-82A8-B77B41FA0D53}">
      <dgm:prSet/>
      <dgm:spPr/>
      <dgm:t>
        <a:bodyPr/>
        <a:lstStyle/>
        <a:p>
          <a:endParaRPr lang="ru-RU" sz="20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2D4408-5F7D-459D-A85E-C79E3F8CC9E4}">
      <dgm:prSet custT="1"/>
      <dgm:spPr/>
      <dgm:t>
        <a:bodyPr/>
        <a:lstStyle/>
        <a:p>
          <a:pPr rtl="0"/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учебные предметы, курсы, модули предметных областей «Естественнонаучные предметы», «Естественные науки», «Математика и информатика», «Обществознание и естествознание», «Технология</a:t>
          </a:r>
          <a:r>
            <a:rPr lang="ru-RU" sz="1600" b="0" dirty="0" smtClean="0">
              <a:latin typeface="Arial" panose="020B0604020202020204" pitchFamily="34" charset="0"/>
              <a:cs typeface="Arial" panose="020B0604020202020204" pitchFamily="34" charset="0"/>
            </a:rPr>
            <a:t>» (обязательно – «Физика», «Химия», «Биология»)</a:t>
          </a:r>
          <a:endParaRPr lang="ru-RU" sz="16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7CAE70-F2B2-4512-B49E-054D04B248FF}" type="sibTrans" cxnId="{CA943278-80C6-41B6-8DE2-A821F416D149}">
      <dgm:prSet/>
      <dgm:spPr/>
      <dgm:t>
        <a:bodyPr/>
        <a:lstStyle/>
        <a:p>
          <a:endParaRPr lang="ru-RU" sz="20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F50161-B574-43DE-BB0B-2B145DC6F99A}" type="parTrans" cxnId="{CA943278-80C6-41B6-8DE2-A821F416D149}">
      <dgm:prSet/>
      <dgm:spPr/>
      <dgm:t>
        <a:bodyPr/>
        <a:lstStyle/>
        <a:p>
          <a:endParaRPr lang="ru-RU" sz="20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12C1CE-D71D-421C-9CA1-1894F3206909}" type="pres">
      <dgm:prSet presAssocID="{79469047-0C66-4C3B-A62E-B436885DE08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4DEA06F-AFF9-464F-8B67-F1CFC70CD318}" type="pres">
      <dgm:prSet presAssocID="{AA2D4408-5F7D-459D-A85E-C79E3F8CC9E4}" presName="hierRoot1" presStyleCnt="0">
        <dgm:presLayoutVars>
          <dgm:hierBranch val="init"/>
        </dgm:presLayoutVars>
      </dgm:prSet>
      <dgm:spPr/>
    </dgm:pt>
    <dgm:pt modelId="{ECBC409F-D6C0-4772-AB11-45F6D5D5CAC3}" type="pres">
      <dgm:prSet presAssocID="{AA2D4408-5F7D-459D-A85E-C79E3F8CC9E4}" presName="rootComposite1" presStyleCnt="0"/>
      <dgm:spPr/>
    </dgm:pt>
    <dgm:pt modelId="{B0E7AB4A-1278-485B-A18E-7B82B1E60B10}" type="pres">
      <dgm:prSet presAssocID="{AA2D4408-5F7D-459D-A85E-C79E3F8CC9E4}" presName="rootText1" presStyleLbl="node0" presStyleIdx="0" presStyleCnt="3" custScaleX="291948" custScaleY="253801" custLinFactNeighborX="-163" custLinFactNeighborY="-162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5CA0B5-1BD2-4B02-AE70-61AEB115C49E}" type="pres">
      <dgm:prSet presAssocID="{AA2D4408-5F7D-459D-A85E-C79E3F8CC9E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90B2AAD-70E0-430A-B9A5-8AEA7C88CCD4}" type="pres">
      <dgm:prSet presAssocID="{AA2D4408-5F7D-459D-A85E-C79E3F8CC9E4}" presName="hierChild2" presStyleCnt="0"/>
      <dgm:spPr/>
    </dgm:pt>
    <dgm:pt modelId="{D77D98CD-10DE-4910-BE52-0191F9D5B84C}" type="pres">
      <dgm:prSet presAssocID="{AA2D4408-5F7D-459D-A85E-C79E3F8CC9E4}" presName="hierChild3" presStyleCnt="0"/>
      <dgm:spPr/>
    </dgm:pt>
    <dgm:pt modelId="{F3F0EC5D-0303-4F0D-A016-1C9602155EBE}" type="pres">
      <dgm:prSet presAssocID="{CDECF3CE-B4A9-44B8-8949-F9EC2B3EA52A}" presName="hierRoot1" presStyleCnt="0">
        <dgm:presLayoutVars>
          <dgm:hierBranch val="init"/>
        </dgm:presLayoutVars>
      </dgm:prSet>
      <dgm:spPr/>
    </dgm:pt>
    <dgm:pt modelId="{E4A4FDA9-0FAC-477C-A534-AB4DF2739601}" type="pres">
      <dgm:prSet presAssocID="{CDECF3CE-B4A9-44B8-8949-F9EC2B3EA52A}" presName="rootComposite1" presStyleCnt="0"/>
      <dgm:spPr/>
    </dgm:pt>
    <dgm:pt modelId="{902108EA-FF4B-4954-9C89-AA8899CCF088}" type="pres">
      <dgm:prSet presAssocID="{CDECF3CE-B4A9-44B8-8949-F9EC2B3EA52A}" presName="rootText1" presStyleLbl="node0" presStyleIdx="1" presStyleCnt="3" custScaleX="231502" custScaleY="258549" custLinFactNeighborY="-162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14AE81-2F2F-4CF2-803C-C14418AE9FD3}" type="pres">
      <dgm:prSet presAssocID="{CDECF3CE-B4A9-44B8-8949-F9EC2B3EA52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4E2861E-495C-4406-842B-C6190B4C8E67}" type="pres">
      <dgm:prSet presAssocID="{CDECF3CE-B4A9-44B8-8949-F9EC2B3EA52A}" presName="hierChild2" presStyleCnt="0"/>
      <dgm:spPr/>
    </dgm:pt>
    <dgm:pt modelId="{8A327A39-5252-4FA2-9BAD-4E66E9D32E1B}" type="pres">
      <dgm:prSet presAssocID="{CDECF3CE-B4A9-44B8-8949-F9EC2B3EA52A}" presName="hierChild3" presStyleCnt="0"/>
      <dgm:spPr/>
    </dgm:pt>
    <dgm:pt modelId="{030D09FA-A9B7-474C-BFFF-12965680A702}" type="pres">
      <dgm:prSet presAssocID="{4F6E599D-90B1-4279-A3AA-4BC171524A3E}" presName="hierRoot1" presStyleCnt="0">
        <dgm:presLayoutVars>
          <dgm:hierBranch val="init"/>
        </dgm:presLayoutVars>
      </dgm:prSet>
      <dgm:spPr/>
    </dgm:pt>
    <dgm:pt modelId="{5EDC187A-3697-4274-910E-544189933D01}" type="pres">
      <dgm:prSet presAssocID="{4F6E599D-90B1-4279-A3AA-4BC171524A3E}" presName="rootComposite1" presStyleCnt="0"/>
      <dgm:spPr/>
    </dgm:pt>
    <dgm:pt modelId="{E63D7925-095F-4818-AFD9-EF1CDF86E608}" type="pres">
      <dgm:prSet presAssocID="{4F6E599D-90B1-4279-A3AA-4BC171524A3E}" presName="rootText1" presStyleLbl="node0" presStyleIdx="2" presStyleCnt="3" custScaleX="241094" custScaleY="256993" custLinFactNeighborX="-719" custLinFactNeighborY="-109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61CA4E-030D-4DA2-831B-04BACF11DF81}" type="pres">
      <dgm:prSet presAssocID="{4F6E599D-90B1-4279-A3AA-4BC171524A3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FC15F1F-F97B-4B26-A3CB-1EC0B6FDA98E}" type="pres">
      <dgm:prSet presAssocID="{4F6E599D-90B1-4279-A3AA-4BC171524A3E}" presName="hierChild2" presStyleCnt="0"/>
      <dgm:spPr/>
    </dgm:pt>
    <dgm:pt modelId="{841E149E-3CB8-4C4F-BCE0-3C909A4DFDD2}" type="pres">
      <dgm:prSet presAssocID="{4F6E599D-90B1-4279-A3AA-4BC171524A3E}" presName="hierChild3" presStyleCnt="0"/>
      <dgm:spPr/>
    </dgm:pt>
  </dgm:ptLst>
  <dgm:cxnLst>
    <dgm:cxn modelId="{6986D483-B467-4ECA-8FD0-363FA811FE90}" type="presOf" srcId="{4F6E599D-90B1-4279-A3AA-4BC171524A3E}" destId="{7761CA4E-030D-4DA2-831B-04BACF11DF81}" srcOrd="1" destOrd="0" presId="urn:microsoft.com/office/officeart/2005/8/layout/orgChart1"/>
    <dgm:cxn modelId="{53AF0571-8484-415C-8D21-79651CDCDF54}" type="presOf" srcId="{CDECF3CE-B4A9-44B8-8949-F9EC2B3EA52A}" destId="{902108EA-FF4B-4954-9C89-AA8899CCF088}" srcOrd="0" destOrd="0" presId="urn:microsoft.com/office/officeart/2005/8/layout/orgChart1"/>
    <dgm:cxn modelId="{4245A145-1D7F-4877-BB6C-696ECD683DFB}" type="presOf" srcId="{AA2D4408-5F7D-459D-A85E-C79E3F8CC9E4}" destId="{B0E7AB4A-1278-485B-A18E-7B82B1E60B10}" srcOrd="0" destOrd="0" presId="urn:microsoft.com/office/officeart/2005/8/layout/orgChart1"/>
    <dgm:cxn modelId="{CA943278-80C6-41B6-8DE2-A821F416D149}" srcId="{79469047-0C66-4C3B-A62E-B436885DE085}" destId="{AA2D4408-5F7D-459D-A85E-C79E3F8CC9E4}" srcOrd="0" destOrd="0" parTransId="{07F50161-B574-43DE-BB0B-2B145DC6F99A}" sibTransId="{367CAE70-F2B2-4512-B49E-054D04B248FF}"/>
    <dgm:cxn modelId="{6463B10F-41F1-45EB-99DA-82A396AB545D}" type="presOf" srcId="{CDECF3CE-B4A9-44B8-8949-F9EC2B3EA52A}" destId="{3614AE81-2F2F-4CF2-803C-C14418AE9FD3}" srcOrd="1" destOrd="0" presId="urn:microsoft.com/office/officeart/2005/8/layout/orgChart1"/>
    <dgm:cxn modelId="{B2411853-89FE-4AFE-82A8-B77B41FA0D53}" srcId="{79469047-0C66-4C3B-A62E-B436885DE085}" destId="{4F6E599D-90B1-4279-A3AA-4BC171524A3E}" srcOrd="2" destOrd="0" parTransId="{AB7214CF-A5AC-407C-B2EC-6E55BA11314B}" sibTransId="{E83B0BE9-3BB0-44C4-89C2-42D2F076A324}"/>
    <dgm:cxn modelId="{A7CEBCEA-9C83-451D-8299-07E8D350F02D}" type="presOf" srcId="{79469047-0C66-4C3B-A62E-B436885DE085}" destId="{8D12C1CE-D71D-421C-9CA1-1894F3206909}" srcOrd="0" destOrd="0" presId="urn:microsoft.com/office/officeart/2005/8/layout/orgChart1"/>
    <dgm:cxn modelId="{037E1D01-3003-4BB2-A864-A8C42189F030}" type="presOf" srcId="{AA2D4408-5F7D-459D-A85E-C79E3F8CC9E4}" destId="{2B5CA0B5-1BD2-4B02-AE70-61AEB115C49E}" srcOrd="1" destOrd="0" presId="urn:microsoft.com/office/officeart/2005/8/layout/orgChart1"/>
    <dgm:cxn modelId="{BEF70C24-0413-4B69-B8D0-0676500AD142}" srcId="{79469047-0C66-4C3B-A62E-B436885DE085}" destId="{CDECF3CE-B4A9-44B8-8949-F9EC2B3EA52A}" srcOrd="1" destOrd="0" parTransId="{63CEA3F4-CA15-4EB7-A654-F7473E42F611}" sibTransId="{5B1D7783-3FF9-420A-AE46-C81FC225AAEF}"/>
    <dgm:cxn modelId="{7B5E914E-D462-4E12-ABC0-4720E40D6D6A}" type="presOf" srcId="{4F6E599D-90B1-4279-A3AA-4BC171524A3E}" destId="{E63D7925-095F-4818-AFD9-EF1CDF86E608}" srcOrd="0" destOrd="0" presId="urn:microsoft.com/office/officeart/2005/8/layout/orgChart1"/>
    <dgm:cxn modelId="{C8FD7257-BACC-4084-BC71-906B04371993}" type="presParOf" srcId="{8D12C1CE-D71D-421C-9CA1-1894F3206909}" destId="{84DEA06F-AFF9-464F-8B67-F1CFC70CD318}" srcOrd="0" destOrd="0" presId="urn:microsoft.com/office/officeart/2005/8/layout/orgChart1"/>
    <dgm:cxn modelId="{51E614E3-6D88-4FCB-9E52-BA8251E0F7C1}" type="presParOf" srcId="{84DEA06F-AFF9-464F-8B67-F1CFC70CD318}" destId="{ECBC409F-D6C0-4772-AB11-45F6D5D5CAC3}" srcOrd="0" destOrd="0" presId="urn:microsoft.com/office/officeart/2005/8/layout/orgChart1"/>
    <dgm:cxn modelId="{26EAEA69-770A-45AF-BD34-2855CA853B3C}" type="presParOf" srcId="{ECBC409F-D6C0-4772-AB11-45F6D5D5CAC3}" destId="{B0E7AB4A-1278-485B-A18E-7B82B1E60B10}" srcOrd="0" destOrd="0" presId="urn:microsoft.com/office/officeart/2005/8/layout/orgChart1"/>
    <dgm:cxn modelId="{BCF712DA-6CA6-46BD-8E95-0E9EAC4DE417}" type="presParOf" srcId="{ECBC409F-D6C0-4772-AB11-45F6D5D5CAC3}" destId="{2B5CA0B5-1BD2-4B02-AE70-61AEB115C49E}" srcOrd="1" destOrd="0" presId="urn:microsoft.com/office/officeart/2005/8/layout/orgChart1"/>
    <dgm:cxn modelId="{64B2E4D1-B7BD-41E8-99F0-6F34ACC2C159}" type="presParOf" srcId="{84DEA06F-AFF9-464F-8B67-F1CFC70CD318}" destId="{F90B2AAD-70E0-430A-B9A5-8AEA7C88CCD4}" srcOrd="1" destOrd="0" presId="urn:microsoft.com/office/officeart/2005/8/layout/orgChart1"/>
    <dgm:cxn modelId="{0CB79038-1748-498C-AFB5-FB7A90EC23E1}" type="presParOf" srcId="{84DEA06F-AFF9-464F-8B67-F1CFC70CD318}" destId="{D77D98CD-10DE-4910-BE52-0191F9D5B84C}" srcOrd="2" destOrd="0" presId="urn:microsoft.com/office/officeart/2005/8/layout/orgChart1"/>
    <dgm:cxn modelId="{EF190819-AA6D-42C7-8F4B-30C0915006EE}" type="presParOf" srcId="{8D12C1CE-D71D-421C-9CA1-1894F3206909}" destId="{F3F0EC5D-0303-4F0D-A016-1C9602155EBE}" srcOrd="1" destOrd="0" presId="urn:microsoft.com/office/officeart/2005/8/layout/orgChart1"/>
    <dgm:cxn modelId="{86026B12-587D-46DD-99C8-EF2A51FB23DD}" type="presParOf" srcId="{F3F0EC5D-0303-4F0D-A016-1C9602155EBE}" destId="{E4A4FDA9-0FAC-477C-A534-AB4DF2739601}" srcOrd="0" destOrd="0" presId="urn:microsoft.com/office/officeart/2005/8/layout/orgChart1"/>
    <dgm:cxn modelId="{5274060A-4FF5-4ADF-A850-7F9A6A00B0AD}" type="presParOf" srcId="{E4A4FDA9-0FAC-477C-A534-AB4DF2739601}" destId="{902108EA-FF4B-4954-9C89-AA8899CCF088}" srcOrd="0" destOrd="0" presId="urn:microsoft.com/office/officeart/2005/8/layout/orgChart1"/>
    <dgm:cxn modelId="{5A7F5CF6-8D50-4B27-AB83-5E07A55375C7}" type="presParOf" srcId="{E4A4FDA9-0FAC-477C-A534-AB4DF2739601}" destId="{3614AE81-2F2F-4CF2-803C-C14418AE9FD3}" srcOrd="1" destOrd="0" presId="urn:microsoft.com/office/officeart/2005/8/layout/orgChart1"/>
    <dgm:cxn modelId="{45840F11-2773-4CF8-A32B-74CA21624A8D}" type="presParOf" srcId="{F3F0EC5D-0303-4F0D-A016-1C9602155EBE}" destId="{14E2861E-495C-4406-842B-C6190B4C8E67}" srcOrd="1" destOrd="0" presId="urn:microsoft.com/office/officeart/2005/8/layout/orgChart1"/>
    <dgm:cxn modelId="{C7A57B3E-6DD6-41E9-B16F-1AC54C5063DC}" type="presParOf" srcId="{F3F0EC5D-0303-4F0D-A016-1C9602155EBE}" destId="{8A327A39-5252-4FA2-9BAD-4E66E9D32E1B}" srcOrd="2" destOrd="0" presId="urn:microsoft.com/office/officeart/2005/8/layout/orgChart1"/>
    <dgm:cxn modelId="{DB61C986-618E-48EA-A009-21D69C8EC3ED}" type="presParOf" srcId="{8D12C1CE-D71D-421C-9CA1-1894F3206909}" destId="{030D09FA-A9B7-474C-BFFF-12965680A702}" srcOrd="2" destOrd="0" presId="urn:microsoft.com/office/officeart/2005/8/layout/orgChart1"/>
    <dgm:cxn modelId="{99037CE6-A0C7-4996-B03A-CAF378CBA4C2}" type="presParOf" srcId="{030D09FA-A9B7-474C-BFFF-12965680A702}" destId="{5EDC187A-3697-4274-910E-544189933D01}" srcOrd="0" destOrd="0" presId="urn:microsoft.com/office/officeart/2005/8/layout/orgChart1"/>
    <dgm:cxn modelId="{99641AC9-0F65-4438-A066-D64B6B66CD07}" type="presParOf" srcId="{5EDC187A-3697-4274-910E-544189933D01}" destId="{E63D7925-095F-4818-AFD9-EF1CDF86E608}" srcOrd="0" destOrd="0" presId="urn:microsoft.com/office/officeart/2005/8/layout/orgChart1"/>
    <dgm:cxn modelId="{7FE68AE0-0D3C-4BFE-9516-79AB3078D1AA}" type="presParOf" srcId="{5EDC187A-3697-4274-910E-544189933D01}" destId="{7761CA4E-030D-4DA2-831B-04BACF11DF81}" srcOrd="1" destOrd="0" presId="urn:microsoft.com/office/officeart/2005/8/layout/orgChart1"/>
    <dgm:cxn modelId="{E504F7CA-459B-4883-B04D-7B625A8A2706}" type="presParOf" srcId="{030D09FA-A9B7-474C-BFFF-12965680A702}" destId="{DFC15F1F-F97B-4B26-A3CB-1EC0B6FDA98E}" srcOrd="1" destOrd="0" presId="urn:microsoft.com/office/officeart/2005/8/layout/orgChart1"/>
    <dgm:cxn modelId="{ED57B4B6-15C8-427E-8CAB-4BF682F42263}" type="presParOf" srcId="{030D09FA-A9B7-474C-BFFF-12965680A702}" destId="{841E149E-3CB8-4C4F-BCE0-3C909A4DFD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D609D6-8B35-41D3-B1F5-7F6066C09CE1}" type="doc">
      <dgm:prSet loTypeId="urn:microsoft.com/office/officeart/2005/8/layout/default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2145B80-E1AC-4E7E-894B-14A5AB389C04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Физика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1EE562-C25D-4481-A3A7-A3BE576B1B1A}" type="parTrans" cxnId="{1025E18C-2EE4-4A4C-87C9-836C0C7174E3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2D6B69-3811-45BA-895B-68AA4AAF0B57}" type="sibTrans" cxnId="{1025E18C-2EE4-4A4C-87C9-836C0C7174E3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22904B-5548-4C12-86A1-14B283F08C9A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Химия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880FEF-118D-4F54-A1B8-2702037A370A}" type="parTrans" cxnId="{B9F7A2A6-3C3A-48F9-8702-468F09AECF90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0E3385-09A6-4EC8-BFF8-48ABC79EB81F}" type="sibTrans" cxnId="{B9F7A2A6-3C3A-48F9-8702-468F09AECF90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A79CF9-366A-403E-AD3D-A57D1079DE4D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Биология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C266D8-6E65-4CF1-8641-91DAF3ECAB68}" type="parTrans" cxnId="{11C6F715-8A82-406C-AFEE-D55E0E2E98C4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780EEB-9C6F-481A-B6D5-F7BEA4F061A8}" type="sibTrans" cxnId="{11C6F715-8A82-406C-AFEE-D55E0E2E98C4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493B21-FA76-4455-A56B-1D05B8DCF0C0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Информатика</a:t>
          </a:r>
        </a:p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ОБЖ</a:t>
          </a:r>
        </a:p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Технология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3CF5A6-20ED-421B-86D4-9D9D81431AD6}" type="parTrans" cxnId="{A280C9B2-11AB-432C-A445-06AA46A0B496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C9241D-D8CD-4D7D-9505-DC097FBF8ABE}" type="sibTrans" cxnId="{A280C9B2-11AB-432C-A445-06AA46A0B496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A8D8BC-79D8-4035-ABC3-8A0886E3A3AA}" type="pres">
      <dgm:prSet presAssocID="{79D609D6-8B35-41D3-B1F5-7F6066C09CE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A2A1B1-318D-4197-A91E-28F4DF2D545C}" type="pres">
      <dgm:prSet presAssocID="{42145B80-E1AC-4E7E-894B-14A5AB389C04}" presName="node" presStyleLbl="node1" presStyleIdx="0" presStyleCnt="4" custScaleX="93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A8B571-98CB-4208-AA28-A1A5A7F848FA}" type="pres">
      <dgm:prSet presAssocID="{AA2D6B69-3811-45BA-895B-68AA4AAF0B57}" presName="sibTrans" presStyleCnt="0"/>
      <dgm:spPr/>
    </dgm:pt>
    <dgm:pt modelId="{C0AA3302-B55E-4EEA-AE3E-3995EE4F5CC0}" type="pres">
      <dgm:prSet presAssocID="{5022904B-5548-4C12-86A1-14B283F08C9A}" presName="node" presStyleLbl="node1" presStyleIdx="1" presStyleCnt="4" custScaleX="886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317007-EC90-48BF-8375-23F3F0E4A216}" type="pres">
      <dgm:prSet presAssocID="{030E3385-09A6-4EC8-BFF8-48ABC79EB81F}" presName="sibTrans" presStyleCnt="0"/>
      <dgm:spPr/>
    </dgm:pt>
    <dgm:pt modelId="{B59FC52D-50D6-46B3-8FBD-E1D655D5A77C}" type="pres">
      <dgm:prSet presAssocID="{A8A79CF9-366A-403E-AD3D-A57D1079DE4D}" presName="node" presStyleLbl="node1" presStyleIdx="2" presStyleCnt="4" custScaleX="86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3D423F-0C66-45F1-8A07-67F0AECC2650}" type="pres">
      <dgm:prSet presAssocID="{25780EEB-9C6F-481A-B6D5-F7BEA4F061A8}" presName="sibTrans" presStyleCnt="0"/>
      <dgm:spPr/>
    </dgm:pt>
    <dgm:pt modelId="{56E43A9D-1EA4-4B23-B9E8-4BC432C908FB}" type="pres">
      <dgm:prSet presAssocID="{D7493B21-FA76-4455-A56B-1D05B8DCF0C0}" presName="node" presStyleLbl="node1" presStyleIdx="3" presStyleCnt="4" custScaleX="1483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F7A2A6-3C3A-48F9-8702-468F09AECF90}" srcId="{79D609D6-8B35-41D3-B1F5-7F6066C09CE1}" destId="{5022904B-5548-4C12-86A1-14B283F08C9A}" srcOrd="1" destOrd="0" parTransId="{81880FEF-118D-4F54-A1B8-2702037A370A}" sibTransId="{030E3385-09A6-4EC8-BFF8-48ABC79EB81F}"/>
    <dgm:cxn modelId="{A280C9B2-11AB-432C-A445-06AA46A0B496}" srcId="{79D609D6-8B35-41D3-B1F5-7F6066C09CE1}" destId="{D7493B21-FA76-4455-A56B-1D05B8DCF0C0}" srcOrd="3" destOrd="0" parTransId="{B63CF5A6-20ED-421B-86D4-9D9D81431AD6}" sibTransId="{52C9241D-D8CD-4D7D-9505-DC097FBF8ABE}"/>
    <dgm:cxn modelId="{77D1D1B1-3552-46AF-866F-3D93E2BD7DBC}" type="presOf" srcId="{5022904B-5548-4C12-86A1-14B283F08C9A}" destId="{C0AA3302-B55E-4EEA-AE3E-3995EE4F5CC0}" srcOrd="0" destOrd="0" presId="urn:microsoft.com/office/officeart/2005/8/layout/default"/>
    <dgm:cxn modelId="{E9646315-C667-408D-A277-F0CD6B1CB4A2}" type="presOf" srcId="{A8A79CF9-366A-403E-AD3D-A57D1079DE4D}" destId="{B59FC52D-50D6-46B3-8FBD-E1D655D5A77C}" srcOrd="0" destOrd="0" presId="urn:microsoft.com/office/officeart/2005/8/layout/default"/>
    <dgm:cxn modelId="{11C6F715-8A82-406C-AFEE-D55E0E2E98C4}" srcId="{79D609D6-8B35-41D3-B1F5-7F6066C09CE1}" destId="{A8A79CF9-366A-403E-AD3D-A57D1079DE4D}" srcOrd="2" destOrd="0" parTransId="{01C266D8-6E65-4CF1-8641-91DAF3ECAB68}" sibTransId="{25780EEB-9C6F-481A-B6D5-F7BEA4F061A8}"/>
    <dgm:cxn modelId="{D74EC52D-5990-4130-A5A3-B0AF34064474}" type="presOf" srcId="{D7493B21-FA76-4455-A56B-1D05B8DCF0C0}" destId="{56E43A9D-1EA4-4B23-B9E8-4BC432C908FB}" srcOrd="0" destOrd="0" presId="urn:microsoft.com/office/officeart/2005/8/layout/default"/>
    <dgm:cxn modelId="{1025E18C-2EE4-4A4C-87C9-836C0C7174E3}" srcId="{79D609D6-8B35-41D3-B1F5-7F6066C09CE1}" destId="{42145B80-E1AC-4E7E-894B-14A5AB389C04}" srcOrd="0" destOrd="0" parTransId="{2E1EE562-C25D-4481-A3A7-A3BE576B1B1A}" sibTransId="{AA2D6B69-3811-45BA-895B-68AA4AAF0B57}"/>
    <dgm:cxn modelId="{1614C75F-EA54-4C3E-83FB-0EDB2B2C7BCE}" type="presOf" srcId="{79D609D6-8B35-41D3-B1F5-7F6066C09CE1}" destId="{8DA8D8BC-79D8-4035-ABC3-8A0886E3A3AA}" srcOrd="0" destOrd="0" presId="urn:microsoft.com/office/officeart/2005/8/layout/default"/>
    <dgm:cxn modelId="{503E81CE-6406-4A47-8F05-76F903D256BD}" type="presOf" srcId="{42145B80-E1AC-4E7E-894B-14A5AB389C04}" destId="{54A2A1B1-318D-4197-A91E-28F4DF2D545C}" srcOrd="0" destOrd="0" presId="urn:microsoft.com/office/officeart/2005/8/layout/default"/>
    <dgm:cxn modelId="{B7F12D16-2CED-4E50-A64E-501F581EFCBC}" type="presParOf" srcId="{8DA8D8BC-79D8-4035-ABC3-8A0886E3A3AA}" destId="{54A2A1B1-318D-4197-A91E-28F4DF2D545C}" srcOrd="0" destOrd="0" presId="urn:microsoft.com/office/officeart/2005/8/layout/default"/>
    <dgm:cxn modelId="{E004F7F0-6E9B-43A6-9442-B47F04E1D86C}" type="presParOf" srcId="{8DA8D8BC-79D8-4035-ABC3-8A0886E3A3AA}" destId="{B3A8B571-98CB-4208-AA28-A1A5A7F848FA}" srcOrd="1" destOrd="0" presId="urn:microsoft.com/office/officeart/2005/8/layout/default"/>
    <dgm:cxn modelId="{381EA3FF-3A41-4CCD-8685-9B646570A355}" type="presParOf" srcId="{8DA8D8BC-79D8-4035-ABC3-8A0886E3A3AA}" destId="{C0AA3302-B55E-4EEA-AE3E-3995EE4F5CC0}" srcOrd="2" destOrd="0" presId="urn:microsoft.com/office/officeart/2005/8/layout/default"/>
    <dgm:cxn modelId="{4825FF34-4770-483C-A8FA-82A5CFDD46CC}" type="presParOf" srcId="{8DA8D8BC-79D8-4035-ABC3-8A0886E3A3AA}" destId="{DE317007-EC90-48BF-8375-23F3F0E4A216}" srcOrd="3" destOrd="0" presId="urn:microsoft.com/office/officeart/2005/8/layout/default"/>
    <dgm:cxn modelId="{7CCA1B9D-7E8E-4041-9F8A-2AF7DD1FD35A}" type="presParOf" srcId="{8DA8D8BC-79D8-4035-ABC3-8A0886E3A3AA}" destId="{B59FC52D-50D6-46B3-8FBD-E1D655D5A77C}" srcOrd="4" destOrd="0" presId="urn:microsoft.com/office/officeart/2005/8/layout/default"/>
    <dgm:cxn modelId="{6FD55C87-B129-46CF-A5B1-F2F45F6D0290}" type="presParOf" srcId="{8DA8D8BC-79D8-4035-ABC3-8A0886E3A3AA}" destId="{763D423F-0C66-45F1-8A07-67F0AECC2650}" srcOrd="5" destOrd="0" presId="urn:microsoft.com/office/officeart/2005/8/layout/default"/>
    <dgm:cxn modelId="{9F793BB6-675B-4792-82F3-271BDEBBAA55}" type="presParOf" srcId="{8DA8D8BC-79D8-4035-ABC3-8A0886E3A3AA}" destId="{56E43A9D-1EA4-4B23-B9E8-4BC432C908F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5357EA-08B2-4CE7-B0AA-F57C5B2A3BE3}" type="doc">
      <dgm:prSet loTypeId="urn:microsoft.com/office/officeart/2005/8/layout/vProcess5" loCatId="process" qsTypeId="urn:microsoft.com/office/officeart/2005/8/quickstyle/simple5" qsCatId="simple" csTypeId="urn:microsoft.com/office/officeart/2005/8/colors/accent1_1" csCatId="accent1" phldr="1"/>
      <dgm:spPr/>
    </dgm:pt>
    <dgm:pt modelId="{EA5CD564-CB2E-4203-B888-66CE8B986778}">
      <dgm:prSet phldrT="[Текст]" custT="1"/>
      <dgm:spPr>
        <a:xfrm>
          <a:off x="0" y="0"/>
          <a:ext cx="6076603" cy="1060545"/>
        </a:xfrm>
        <a:prstGeom prst="roundRect">
          <a:avLst>
            <a:gd name="adj" fmla="val 10000"/>
          </a:avLst>
        </a:prstGeom>
      </dgm:spPr>
      <dgm:t>
        <a:bodyPr/>
        <a:lstStyle/>
        <a:p>
          <a:r>
            <a:rPr lang="ru-RU" sz="240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1. Стратегическое планирование  (Программа развития ОО)</a:t>
          </a:r>
          <a:endParaRPr lang="ru-RU" sz="24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31ABCC1-4FC4-452E-B854-2C43F619C634}" type="parTrans" cxnId="{E6F723FF-2CBD-4E49-B9BA-B9C17FD8FCB2}">
      <dgm:prSet/>
      <dgm:spPr/>
      <dgm:t>
        <a:bodyPr/>
        <a:lstStyle/>
        <a:p>
          <a:endParaRPr lang="ru-RU" sz="2400">
            <a:solidFill>
              <a:schemeClr val="tx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0E8DB5-EA4E-4631-A076-4A927C4191C1}" type="sibTrans" cxnId="{E6F723FF-2CBD-4E49-B9BA-B9C17FD8FCB2}">
      <dgm:prSet custT="1"/>
      <dgm:spPr>
        <a:xfrm rot="10800000">
          <a:off x="5387248" y="804247"/>
          <a:ext cx="689354" cy="689354"/>
        </a:xfrm>
        <a:prstGeom prst="downArrow">
          <a:avLst>
            <a:gd name="adj1" fmla="val 55000"/>
            <a:gd name="adj2" fmla="val 45000"/>
          </a:avLst>
        </a:prstGeom>
      </dgm:spPr>
      <dgm:t>
        <a:bodyPr/>
        <a:lstStyle/>
        <a:p>
          <a:endParaRPr lang="ru-RU" sz="2400">
            <a:solidFill>
              <a:srgbClr val="1F497D">
                <a:lumMod val="50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68E4A72-19EE-458C-A4A4-17F1E3E2A9C6}">
      <dgm:prSet phldrT="[Текст]" custT="1"/>
      <dgm:spPr>
        <a:xfrm>
          <a:off x="536170" y="1237303"/>
          <a:ext cx="6076603" cy="1060545"/>
        </a:xfrm>
        <a:prstGeom prst="roundRect">
          <a:avLst>
            <a:gd name="adj" fmla="val 10000"/>
          </a:avLst>
        </a:prstGeom>
      </dgm:spPr>
      <dgm:t>
        <a:bodyPr/>
        <a:lstStyle/>
        <a:p>
          <a:r>
            <a:rPr lang="ru-RU" sz="2400" b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2. Тактическое планирование (Основная общеобразовательная программа)</a:t>
          </a:r>
          <a:endParaRPr lang="ru-RU" sz="2400" b="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963340F-22EE-410B-96A5-72EAE19123B3}" type="parTrans" cxnId="{8359D1FA-80DC-456C-B011-47F1E27D9521}">
      <dgm:prSet/>
      <dgm:spPr/>
      <dgm:t>
        <a:bodyPr/>
        <a:lstStyle/>
        <a:p>
          <a:endParaRPr lang="ru-RU" sz="2400">
            <a:solidFill>
              <a:schemeClr val="tx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747CFB-FEEA-421D-B87C-E1706E663EC1}" type="sibTrans" cxnId="{8359D1FA-80DC-456C-B011-47F1E27D9521}">
      <dgm:prSet custT="1"/>
      <dgm:spPr>
        <a:xfrm rot="10800000">
          <a:off x="5923419" y="2034479"/>
          <a:ext cx="689354" cy="689354"/>
        </a:xfrm>
        <a:prstGeom prst="downArrow">
          <a:avLst>
            <a:gd name="adj1" fmla="val 55000"/>
            <a:gd name="adj2" fmla="val 45000"/>
          </a:avLst>
        </a:prstGeom>
      </dgm:spPr>
      <dgm:t>
        <a:bodyPr/>
        <a:lstStyle/>
        <a:p>
          <a:endParaRPr lang="ru-RU" sz="2400">
            <a:solidFill>
              <a:srgbClr val="1F497D">
                <a:lumMod val="50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7C43AB06-6D41-4980-9C81-D4740D532960}">
      <dgm:prSet phldrT="[Текст]" custT="1"/>
      <dgm:spPr>
        <a:xfrm>
          <a:off x="1072341" y="2474606"/>
          <a:ext cx="6076603" cy="1060545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40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3. Оперативное планирование              (План работы на год, четверть и пр.)</a:t>
          </a:r>
          <a:endParaRPr lang="ru-RU" sz="24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0FD5906-FE7F-44E7-B73D-CF91D2073854}" type="parTrans" cxnId="{DEA9F9C6-9EC1-4869-AEBA-9C936B37DEB1}">
      <dgm:prSet/>
      <dgm:spPr/>
      <dgm:t>
        <a:bodyPr/>
        <a:lstStyle/>
        <a:p>
          <a:endParaRPr lang="ru-RU" sz="2400">
            <a:solidFill>
              <a:schemeClr val="tx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583B13-27DF-4EB1-8DFE-B5671DBDB327}" type="sibTrans" cxnId="{DEA9F9C6-9EC1-4869-AEBA-9C936B37DEB1}">
      <dgm:prSet/>
      <dgm:spPr/>
      <dgm:t>
        <a:bodyPr/>
        <a:lstStyle/>
        <a:p>
          <a:endParaRPr lang="ru-RU" sz="2400">
            <a:solidFill>
              <a:schemeClr val="tx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71870E-C45D-405E-8A3D-E60DB924F0EC}" type="pres">
      <dgm:prSet presAssocID="{E85357EA-08B2-4CE7-B0AA-F57C5B2A3BE3}" presName="outerComposite" presStyleCnt="0">
        <dgm:presLayoutVars>
          <dgm:chMax val="5"/>
          <dgm:dir/>
          <dgm:resizeHandles val="exact"/>
        </dgm:presLayoutVars>
      </dgm:prSet>
      <dgm:spPr/>
    </dgm:pt>
    <dgm:pt modelId="{D5A68855-B2F0-4968-8D21-AAC5EC636557}" type="pres">
      <dgm:prSet presAssocID="{E85357EA-08B2-4CE7-B0AA-F57C5B2A3BE3}" presName="dummyMaxCanvas" presStyleCnt="0">
        <dgm:presLayoutVars/>
      </dgm:prSet>
      <dgm:spPr/>
    </dgm:pt>
    <dgm:pt modelId="{5C14ED57-3C0A-44CF-9479-0F49B389FD48}" type="pres">
      <dgm:prSet presAssocID="{E85357EA-08B2-4CE7-B0AA-F57C5B2A3BE3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F0C2A8-49B5-4883-A62E-AE1853B3987D}" type="pres">
      <dgm:prSet presAssocID="{E85357EA-08B2-4CE7-B0AA-F57C5B2A3BE3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2ABEEC-D24A-4527-92C4-7EB9ECAA76B1}" type="pres">
      <dgm:prSet presAssocID="{E85357EA-08B2-4CE7-B0AA-F57C5B2A3BE3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667F55-F418-48B4-A8EC-F5FF44CE6649}" type="pres">
      <dgm:prSet presAssocID="{E85357EA-08B2-4CE7-B0AA-F57C5B2A3BE3}" presName="ThreeConn_1-2" presStyleLbl="fgAccFollowNode1" presStyleIdx="0" presStyleCnt="2" custAng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65640E-3427-4260-A128-70E8396BBFBE}" type="pres">
      <dgm:prSet presAssocID="{E85357EA-08B2-4CE7-B0AA-F57C5B2A3BE3}" presName="ThreeConn_2-3" presStyleLbl="fgAccFollowNode1" presStyleIdx="1" presStyleCnt="2" custAng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A375F-5264-493B-92E4-A92FF1BEE009}" type="pres">
      <dgm:prSet presAssocID="{E85357EA-08B2-4CE7-B0AA-F57C5B2A3BE3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9AA7B-EC5C-41FC-94AE-D2816833BE90}" type="pres">
      <dgm:prSet presAssocID="{E85357EA-08B2-4CE7-B0AA-F57C5B2A3BE3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E5492-F45A-40C6-8D0B-BA8FD71B5D78}" type="pres">
      <dgm:prSet presAssocID="{E85357EA-08B2-4CE7-B0AA-F57C5B2A3BE3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59D1FA-80DC-456C-B011-47F1E27D9521}" srcId="{E85357EA-08B2-4CE7-B0AA-F57C5B2A3BE3}" destId="{268E4A72-19EE-458C-A4A4-17F1E3E2A9C6}" srcOrd="1" destOrd="0" parTransId="{D963340F-22EE-410B-96A5-72EAE19123B3}" sibTransId="{07747CFB-FEEA-421D-B87C-E1706E663EC1}"/>
    <dgm:cxn modelId="{387947C1-F8E8-4299-8403-D61C3FE16693}" type="presOf" srcId="{7C43AB06-6D41-4980-9C81-D4740D532960}" destId="{552ABEEC-D24A-4527-92C4-7EB9ECAA76B1}" srcOrd="0" destOrd="0" presId="urn:microsoft.com/office/officeart/2005/8/layout/vProcess5"/>
    <dgm:cxn modelId="{7C00C4EA-0468-4666-84F3-19CAB0782A42}" type="presOf" srcId="{07747CFB-FEEA-421D-B87C-E1706E663EC1}" destId="{5265640E-3427-4260-A128-70E8396BBFBE}" srcOrd="0" destOrd="0" presId="urn:microsoft.com/office/officeart/2005/8/layout/vProcess5"/>
    <dgm:cxn modelId="{DEA9F9C6-9EC1-4869-AEBA-9C936B37DEB1}" srcId="{E85357EA-08B2-4CE7-B0AA-F57C5B2A3BE3}" destId="{7C43AB06-6D41-4980-9C81-D4740D532960}" srcOrd="2" destOrd="0" parTransId="{60FD5906-FE7F-44E7-B73D-CF91D2073854}" sibTransId="{B2583B13-27DF-4EB1-8DFE-B5671DBDB327}"/>
    <dgm:cxn modelId="{E6F723FF-2CBD-4E49-B9BA-B9C17FD8FCB2}" srcId="{E85357EA-08B2-4CE7-B0AA-F57C5B2A3BE3}" destId="{EA5CD564-CB2E-4203-B888-66CE8B986778}" srcOrd="0" destOrd="0" parTransId="{431ABCC1-4FC4-452E-B854-2C43F619C634}" sibTransId="{D10E8DB5-EA4E-4631-A076-4A927C4191C1}"/>
    <dgm:cxn modelId="{08036261-D933-4CF0-9838-5F911F569134}" type="presOf" srcId="{7C43AB06-6D41-4980-9C81-D4740D532960}" destId="{CEAE5492-F45A-40C6-8D0B-BA8FD71B5D78}" srcOrd="1" destOrd="0" presId="urn:microsoft.com/office/officeart/2005/8/layout/vProcess5"/>
    <dgm:cxn modelId="{FC3C29CA-3611-4CBF-AC81-D4107B9D15D8}" type="presOf" srcId="{268E4A72-19EE-458C-A4A4-17F1E3E2A9C6}" destId="{9BF0C2A8-49B5-4883-A62E-AE1853B3987D}" srcOrd="0" destOrd="0" presId="urn:microsoft.com/office/officeart/2005/8/layout/vProcess5"/>
    <dgm:cxn modelId="{7F3B5B2C-524E-4542-9182-66FFFDB750F8}" type="presOf" srcId="{EA5CD564-CB2E-4203-B888-66CE8B986778}" destId="{976A375F-5264-493B-92E4-A92FF1BEE009}" srcOrd="1" destOrd="0" presId="urn:microsoft.com/office/officeart/2005/8/layout/vProcess5"/>
    <dgm:cxn modelId="{E23E799F-8A21-417E-9D79-E1FBC6A6260C}" type="presOf" srcId="{EA5CD564-CB2E-4203-B888-66CE8B986778}" destId="{5C14ED57-3C0A-44CF-9479-0F49B389FD48}" srcOrd="0" destOrd="0" presId="urn:microsoft.com/office/officeart/2005/8/layout/vProcess5"/>
    <dgm:cxn modelId="{9323F5E5-E092-434E-80AE-20CBB08F8BC4}" type="presOf" srcId="{E85357EA-08B2-4CE7-B0AA-F57C5B2A3BE3}" destId="{A471870E-C45D-405E-8A3D-E60DB924F0EC}" srcOrd="0" destOrd="0" presId="urn:microsoft.com/office/officeart/2005/8/layout/vProcess5"/>
    <dgm:cxn modelId="{AA8DD83C-EC8D-4B72-96E1-30451F3C788A}" type="presOf" srcId="{D10E8DB5-EA4E-4631-A076-4A927C4191C1}" destId="{D9667F55-F418-48B4-A8EC-F5FF44CE6649}" srcOrd="0" destOrd="0" presId="urn:microsoft.com/office/officeart/2005/8/layout/vProcess5"/>
    <dgm:cxn modelId="{888DF66B-BF1F-4841-B84B-93FE5091893C}" type="presOf" srcId="{268E4A72-19EE-458C-A4A4-17F1E3E2A9C6}" destId="{95C9AA7B-EC5C-41FC-94AE-D2816833BE90}" srcOrd="1" destOrd="0" presId="urn:microsoft.com/office/officeart/2005/8/layout/vProcess5"/>
    <dgm:cxn modelId="{D32211A7-4449-4C65-9C4A-76AB505AAE8B}" type="presParOf" srcId="{A471870E-C45D-405E-8A3D-E60DB924F0EC}" destId="{D5A68855-B2F0-4968-8D21-AAC5EC636557}" srcOrd="0" destOrd="0" presId="urn:microsoft.com/office/officeart/2005/8/layout/vProcess5"/>
    <dgm:cxn modelId="{D1495221-58EC-4E09-A441-A3F8E3625325}" type="presParOf" srcId="{A471870E-C45D-405E-8A3D-E60DB924F0EC}" destId="{5C14ED57-3C0A-44CF-9479-0F49B389FD48}" srcOrd="1" destOrd="0" presId="urn:microsoft.com/office/officeart/2005/8/layout/vProcess5"/>
    <dgm:cxn modelId="{217553B0-15CD-4412-B266-CDFD17C5B7E1}" type="presParOf" srcId="{A471870E-C45D-405E-8A3D-E60DB924F0EC}" destId="{9BF0C2A8-49B5-4883-A62E-AE1853B3987D}" srcOrd="2" destOrd="0" presId="urn:microsoft.com/office/officeart/2005/8/layout/vProcess5"/>
    <dgm:cxn modelId="{4F5BCA56-BF2C-4093-AB87-8D83774723B8}" type="presParOf" srcId="{A471870E-C45D-405E-8A3D-E60DB924F0EC}" destId="{552ABEEC-D24A-4527-92C4-7EB9ECAA76B1}" srcOrd="3" destOrd="0" presId="urn:microsoft.com/office/officeart/2005/8/layout/vProcess5"/>
    <dgm:cxn modelId="{644CB19B-6FB4-449F-AEE1-F3037FD30828}" type="presParOf" srcId="{A471870E-C45D-405E-8A3D-E60DB924F0EC}" destId="{D9667F55-F418-48B4-A8EC-F5FF44CE6649}" srcOrd="4" destOrd="0" presId="urn:microsoft.com/office/officeart/2005/8/layout/vProcess5"/>
    <dgm:cxn modelId="{307742ED-2926-4BF5-847C-7D89974A3375}" type="presParOf" srcId="{A471870E-C45D-405E-8A3D-E60DB924F0EC}" destId="{5265640E-3427-4260-A128-70E8396BBFBE}" srcOrd="5" destOrd="0" presId="urn:microsoft.com/office/officeart/2005/8/layout/vProcess5"/>
    <dgm:cxn modelId="{B9CDB7E9-6AB4-4BEA-BEC9-635A5C73C699}" type="presParOf" srcId="{A471870E-C45D-405E-8A3D-E60DB924F0EC}" destId="{976A375F-5264-493B-92E4-A92FF1BEE009}" srcOrd="6" destOrd="0" presId="urn:microsoft.com/office/officeart/2005/8/layout/vProcess5"/>
    <dgm:cxn modelId="{303F08C1-6EDC-4CD7-AAB4-4BA0A1FC9A7E}" type="presParOf" srcId="{A471870E-C45D-405E-8A3D-E60DB924F0EC}" destId="{95C9AA7B-EC5C-41FC-94AE-D2816833BE90}" srcOrd="7" destOrd="0" presId="urn:microsoft.com/office/officeart/2005/8/layout/vProcess5"/>
    <dgm:cxn modelId="{D27E8F2A-D073-4A37-B8F1-A9CCCFA149E0}" type="presParOf" srcId="{A471870E-C45D-405E-8A3D-E60DB924F0EC}" destId="{CEAE5492-F45A-40C6-8D0B-BA8FD71B5D7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2810E8-9F47-4090-98D2-A64C3E628EC1}" type="doc">
      <dgm:prSet loTypeId="urn:microsoft.com/office/officeart/2009/3/layout/HorizontalOrganizationChart" loCatId="hierarchy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AD7F521A-9F41-4E94-BAC9-31AC7C3E2537}">
      <dgm:prSet phldrT="[Текст]" custT="1"/>
      <dgm:spPr/>
      <dgm:t>
        <a:bodyPr/>
        <a:lstStyle/>
        <a:p>
          <a:r>
            <a:rPr lang="ru-RU" sz="1600" b="1" i="0" dirty="0" smtClean="0">
              <a:latin typeface="Arial" panose="020B0604020202020204" pitchFamily="34" charset="0"/>
              <a:cs typeface="Arial" panose="020B0604020202020204" pitchFamily="34" charset="0"/>
            </a:rPr>
            <a:t>Три раздела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134994-C5DE-4C39-B941-8226935DD794}" type="parTrans" cxnId="{898BC04B-5CC7-47DD-94DB-8799EFB00ECE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0E19B7-1BC1-4302-8126-B8F73FC3A35E}" type="sibTrans" cxnId="{898BC04B-5CC7-47DD-94DB-8799EFB00ECE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81EBA9-5659-4592-BB81-98C443B866D5}">
      <dgm:prSet phldrT="[Текст]"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целевой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D39D69-A679-4CB8-8217-1727FD4FC014}" type="parTrans" cxnId="{C52ECEA9-35E9-4B6E-9546-E3E3A04DA71C}">
      <dgm:prSet custT="1"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6531DD-875F-4897-956A-DE5C9F3006B0}" type="sibTrans" cxnId="{C52ECEA9-35E9-4B6E-9546-E3E3A04DA71C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0627EE-9093-470B-8BDC-7CDCA34EBD38}">
      <dgm:prSet phldrT="[Текст]"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содержательный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D5253C-B415-4298-83CC-1E9A4964B4D3}" type="parTrans" cxnId="{BE40FBEF-885A-44CC-AEB0-3FBF04C4BCC9}">
      <dgm:prSet custT="1"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20B6B4-1183-4FDB-8117-B8C6792925DA}" type="sibTrans" cxnId="{BE40FBEF-885A-44CC-AEB0-3FBF04C4BCC9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19A6F1-14AE-4A77-9230-854150559A77}">
      <dgm:prSet phldrT="[Текст]"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организационный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ED1B1E-4FCC-43E2-83A3-2FF6D5890FF1}" type="parTrans" cxnId="{AB531F84-5BFF-4322-96A7-0AAD63B863D0}">
      <dgm:prSet custT="1"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8B73E1-D9E9-4F69-B3FD-95DB170E5F79}" type="sibTrans" cxnId="{AB531F84-5BFF-4322-96A7-0AAD63B863D0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62774E-CEF2-46F0-91C7-EFD4D4D114D9}">
      <dgm:prSet custT="1"/>
      <dgm:spPr/>
      <dgm:t>
        <a:bodyPr/>
        <a:lstStyle/>
        <a:p>
          <a:r>
            <a:rPr lang="ru-RU" sz="1600" b="0" i="0" dirty="0" smtClean="0">
              <a:latin typeface="Arial" panose="020B0604020202020204" pitchFamily="34" charset="0"/>
              <a:cs typeface="Arial" panose="020B0604020202020204" pitchFamily="34" charset="0"/>
            </a:rPr>
            <a:t>рабочие программы учебных предметов, учебных курсов (в том числе внеурочной деятельности), учебных модулей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E708CD-3682-4B4A-AF0D-3986D7706BF8}" type="parTrans" cxnId="{09E29D9B-E764-439C-B369-5318F33AFC1D}">
      <dgm:prSet custT="1"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4E75E6-2F9C-4074-B1C6-8D3E093DAF92}" type="sibTrans" cxnId="{09E29D9B-E764-439C-B369-5318F33AFC1D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8E6D8F-7127-4D44-98DF-5BDF3D36F1DD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учебный план, план внеурочной деятельности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A4A44B-B648-4A2D-AA05-C9B3F3A82268}" type="parTrans" cxnId="{CB16C2E1-70A1-4F3F-BD0C-D88695F4064D}">
      <dgm:prSet custT="1"/>
      <dgm:spPr/>
      <dgm:t>
        <a:bodyPr/>
        <a:lstStyle/>
        <a:p>
          <a:endParaRPr lang="ru-RU" sz="1600"/>
        </a:p>
      </dgm:t>
    </dgm:pt>
    <dgm:pt modelId="{104BEB37-B103-46E2-A23E-2F48DCB24394}" type="sibTrans" cxnId="{CB16C2E1-70A1-4F3F-BD0C-D88695F4064D}">
      <dgm:prSet/>
      <dgm:spPr/>
      <dgm:t>
        <a:bodyPr/>
        <a:lstStyle/>
        <a:p>
          <a:endParaRPr lang="ru-RU" sz="1600"/>
        </a:p>
      </dgm:t>
    </dgm:pt>
    <dgm:pt modelId="{40162C85-7962-4C1C-A2F5-E2BEA75923F1}" type="pres">
      <dgm:prSet presAssocID="{7F2810E8-9F47-4090-98D2-A64C3E628EC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C37EC55-AB63-41A7-A37E-403DF8315A68}" type="pres">
      <dgm:prSet presAssocID="{AD7F521A-9F41-4E94-BAC9-31AC7C3E2537}" presName="hierRoot1" presStyleCnt="0">
        <dgm:presLayoutVars>
          <dgm:hierBranch val="init"/>
        </dgm:presLayoutVars>
      </dgm:prSet>
      <dgm:spPr/>
    </dgm:pt>
    <dgm:pt modelId="{3B1476FF-3FF8-4D88-84A9-E9C87D216F4D}" type="pres">
      <dgm:prSet presAssocID="{AD7F521A-9F41-4E94-BAC9-31AC7C3E2537}" presName="rootComposite1" presStyleCnt="0"/>
      <dgm:spPr/>
    </dgm:pt>
    <dgm:pt modelId="{1A10BB5E-51BD-4EBA-A4B4-F1EED88562E4}" type="pres">
      <dgm:prSet presAssocID="{AD7F521A-9F41-4E94-BAC9-31AC7C3E2537}" presName="rootText1" presStyleLbl="node0" presStyleIdx="0" presStyleCnt="1" custScaleX="33991">
        <dgm:presLayoutVars>
          <dgm:chPref val="3"/>
        </dgm:presLayoutVars>
      </dgm:prSet>
      <dgm:spPr/>
    </dgm:pt>
    <dgm:pt modelId="{67979933-6C7E-42F0-90EE-07A92F7C93D8}" type="pres">
      <dgm:prSet presAssocID="{AD7F521A-9F41-4E94-BAC9-31AC7C3E2537}" presName="rootConnector1" presStyleLbl="node1" presStyleIdx="0" presStyleCnt="0"/>
      <dgm:spPr/>
    </dgm:pt>
    <dgm:pt modelId="{B51491A6-3A42-486C-8438-A388A799B35D}" type="pres">
      <dgm:prSet presAssocID="{AD7F521A-9F41-4E94-BAC9-31AC7C3E2537}" presName="hierChild2" presStyleCnt="0"/>
      <dgm:spPr/>
    </dgm:pt>
    <dgm:pt modelId="{4FE3A244-AA6A-417F-A9C1-ED71308045EC}" type="pres">
      <dgm:prSet presAssocID="{62D39D69-A679-4CB8-8217-1727FD4FC014}" presName="Name64" presStyleLbl="parChTrans1D2" presStyleIdx="0" presStyleCnt="3"/>
      <dgm:spPr/>
    </dgm:pt>
    <dgm:pt modelId="{B2354374-A052-4884-AAAC-709029988555}" type="pres">
      <dgm:prSet presAssocID="{5581EBA9-5659-4592-BB81-98C443B866D5}" presName="hierRoot2" presStyleCnt="0">
        <dgm:presLayoutVars>
          <dgm:hierBranch val="init"/>
        </dgm:presLayoutVars>
      </dgm:prSet>
      <dgm:spPr/>
    </dgm:pt>
    <dgm:pt modelId="{251D63CC-4A1D-4EE9-9B38-605F7495A01D}" type="pres">
      <dgm:prSet presAssocID="{5581EBA9-5659-4592-BB81-98C443B866D5}" presName="rootComposite" presStyleCnt="0"/>
      <dgm:spPr/>
    </dgm:pt>
    <dgm:pt modelId="{2B04FD02-C1BF-4A84-9248-914631558038}" type="pres">
      <dgm:prSet presAssocID="{5581EBA9-5659-4592-BB81-98C443B866D5}" presName="rootText" presStyleLbl="node2" presStyleIdx="0" presStyleCnt="3">
        <dgm:presLayoutVars>
          <dgm:chPref val="3"/>
        </dgm:presLayoutVars>
      </dgm:prSet>
      <dgm:spPr/>
    </dgm:pt>
    <dgm:pt modelId="{3208CA55-308C-451A-B5E1-B71460E9A72A}" type="pres">
      <dgm:prSet presAssocID="{5581EBA9-5659-4592-BB81-98C443B866D5}" presName="rootConnector" presStyleLbl="node2" presStyleIdx="0" presStyleCnt="3"/>
      <dgm:spPr/>
    </dgm:pt>
    <dgm:pt modelId="{3A742774-01C0-4F1A-AAD0-C2EA72B1EB88}" type="pres">
      <dgm:prSet presAssocID="{5581EBA9-5659-4592-BB81-98C443B866D5}" presName="hierChild4" presStyleCnt="0"/>
      <dgm:spPr/>
    </dgm:pt>
    <dgm:pt modelId="{751ED34C-F460-4EAD-A18B-C981C96552F9}" type="pres">
      <dgm:prSet presAssocID="{5581EBA9-5659-4592-BB81-98C443B866D5}" presName="hierChild5" presStyleCnt="0"/>
      <dgm:spPr/>
    </dgm:pt>
    <dgm:pt modelId="{DD3710C1-C64D-4D18-AFBB-5B250847F541}" type="pres">
      <dgm:prSet presAssocID="{6BD5253C-B415-4298-83CC-1E9A4964B4D3}" presName="Name64" presStyleLbl="parChTrans1D2" presStyleIdx="1" presStyleCnt="3"/>
      <dgm:spPr/>
    </dgm:pt>
    <dgm:pt modelId="{850B367C-6072-45BF-9B65-7A297D10BEA9}" type="pres">
      <dgm:prSet presAssocID="{4D0627EE-9093-470B-8BDC-7CDCA34EBD38}" presName="hierRoot2" presStyleCnt="0">
        <dgm:presLayoutVars>
          <dgm:hierBranch val="init"/>
        </dgm:presLayoutVars>
      </dgm:prSet>
      <dgm:spPr/>
    </dgm:pt>
    <dgm:pt modelId="{5B9F50E2-E017-4341-9D29-5228276AB976}" type="pres">
      <dgm:prSet presAssocID="{4D0627EE-9093-470B-8BDC-7CDCA34EBD38}" presName="rootComposite" presStyleCnt="0"/>
      <dgm:spPr/>
    </dgm:pt>
    <dgm:pt modelId="{33EA3083-AE92-4A35-86CB-55C39BECE571}" type="pres">
      <dgm:prSet presAssocID="{4D0627EE-9093-470B-8BDC-7CDCA34EBD38}" presName="rootText" presStyleLbl="node2" presStyleIdx="1" presStyleCnt="3">
        <dgm:presLayoutVars>
          <dgm:chPref val="3"/>
        </dgm:presLayoutVars>
      </dgm:prSet>
      <dgm:spPr/>
    </dgm:pt>
    <dgm:pt modelId="{4F32C3D5-33BC-4EA8-8D8A-7A00B2E042A7}" type="pres">
      <dgm:prSet presAssocID="{4D0627EE-9093-470B-8BDC-7CDCA34EBD38}" presName="rootConnector" presStyleLbl="node2" presStyleIdx="1" presStyleCnt="3"/>
      <dgm:spPr/>
    </dgm:pt>
    <dgm:pt modelId="{AF1AD920-9400-4492-88A2-D8E2D9CBEDC3}" type="pres">
      <dgm:prSet presAssocID="{4D0627EE-9093-470B-8BDC-7CDCA34EBD38}" presName="hierChild4" presStyleCnt="0"/>
      <dgm:spPr/>
    </dgm:pt>
    <dgm:pt modelId="{D62EF142-C476-407F-AA8D-5382A1BD24B8}" type="pres">
      <dgm:prSet presAssocID="{3BE708CD-3682-4B4A-AF0D-3986D7706BF8}" presName="Name64" presStyleLbl="parChTrans1D3" presStyleIdx="0" presStyleCnt="2"/>
      <dgm:spPr/>
    </dgm:pt>
    <dgm:pt modelId="{6B2BDEE9-DF15-4C2C-AD02-BC13E6B0C5BA}" type="pres">
      <dgm:prSet presAssocID="{A362774E-CEF2-46F0-91C7-EFD4D4D114D9}" presName="hierRoot2" presStyleCnt="0">
        <dgm:presLayoutVars>
          <dgm:hierBranch val="init"/>
        </dgm:presLayoutVars>
      </dgm:prSet>
      <dgm:spPr/>
    </dgm:pt>
    <dgm:pt modelId="{0C2AE174-320A-496F-9FFC-C936961C0B4F}" type="pres">
      <dgm:prSet presAssocID="{A362774E-CEF2-46F0-91C7-EFD4D4D114D9}" presName="rootComposite" presStyleCnt="0"/>
      <dgm:spPr/>
    </dgm:pt>
    <dgm:pt modelId="{467C131D-5F31-4B40-B3AC-F9310E74675A}" type="pres">
      <dgm:prSet presAssocID="{A362774E-CEF2-46F0-91C7-EFD4D4D114D9}" presName="rootText" presStyleLbl="node3" presStyleIdx="0" presStyleCnt="2" custScaleX="1189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5B9D48-3210-4099-8B6A-19B1D1405051}" type="pres">
      <dgm:prSet presAssocID="{A362774E-CEF2-46F0-91C7-EFD4D4D114D9}" presName="rootConnector" presStyleLbl="node3" presStyleIdx="0" presStyleCnt="2"/>
      <dgm:spPr/>
    </dgm:pt>
    <dgm:pt modelId="{FF6F7451-5E0B-4461-920B-2A2463E0B91D}" type="pres">
      <dgm:prSet presAssocID="{A362774E-CEF2-46F0-91C7-EFD4D4D114D9}" presName="hierChild4" presStyleCnt="0"/>
      <dgm:spPr/>
    </dgm:pt>
    <dgm:pt modelId="{1AB58A12-FCAE-4960-B3F7-E0B8F02D8590}" type="pres">
      <dgm:prSet presAssocID="{A362774E-CEF2-46F0-91C7-EFD4D4D114D9}" presName="hierChild5" presStyleCnt="0"/>
      <dgm:spPr/>
    </dgm:pt>
    <dgm:pt modelId="{4AF3064E-99D6-4AA9-A923-DDF03E4513D5}" type="pres">
      <dgm:prSet presAssocID="{4D0627EE-9093-470B-8BDC-7CDCA34EBD38}" presName="hierChild5" presStyleCnt="0"/>
      <dgm:spPr/>
    </dgm:pt>
    <dgm:pt modelId="{D5944C4D-6A3A-4242-B5AF-B8C1D2B9DF4D}" type="pres">
      <dgm:prSet presAssocID="{5EED1B1E-4FCC-43E2-83A3-2FF6D5890FF1}" presName="Name64" presStyleLbl="parChTrans1D2" presStyleIdx="2" presStyleCnt="3"/>
      <dgm:spPr/>
    </dgm:pt>
    <dgm:pt modelId="{84BA6981-A1C6-4E76-BA33-D741D50D485D}" type="pres">
      <dgm:prSet presAssocID="{2E19A6F1-14AE-4A77-9230-854150559A77}" presName="hierRoot2" presStyleCnt="0">
        <dgm:presLayoutVars>
          <dgm:hierBranch val="init"/>
        </dgm:presLayoutVars>
      </dgm:prSet>
      <dgm:spPr/>
    </dgm:pt>
    <dgm:pt modelId="{9A65371B-B478-4667-ADA2-844A94D16C1C}" type="pres">
      <dgm:prSet presAssocID="{2E19A6F1-14AE-4A77-9230-854150559A77}" presName="rootComposite" presStyleCnt="0"/>
      <dgm:spPr/>
    </dgm:pt>
    <dgm:pt modelId="{38D21FA9-1473-4D73-B9D6-2DDDD8BEB087}" type="pres">
      <dgm:prSet presAssocID="{2E19A6F1-14AE-4A77-9230-854150559A77}" presName="rootText" presStyleLbl="node2" presStyleIdx="2" presStyleCnt="3">
        <dgm:presLayoutVars>
          <dgm:chPref val="3"/>
        </dgm:presLayoutVars>
      </dgm:prSet>
      <dgm:spPr/>
    </dgm:pt>
    <dgm:pt modelId="{998B5587-5F05-4DE7-907A-8869A13375BB}" type="pres">
      <dgm:prSet presAssocID="{2E19A6F1-14AE-4A77-9230-854150559A77}" presName="rootConnector" presStyleLbl="node2" presStyleIdx="2" presStyleCnt="3"/>
      <dgm:spPr/>
    </dgm:pt>
    <dgm:pt modelId="{168FB5A2-44C7-4771-A2F6-419D1E2326DE}" type="pres">
      <dgm:prSet presAssocID="{2E19A6F1-14AE-4A77-9230-854150559A77}" presName="hierChild4" presStyleCnt="0"/>
      <dgm:spPr/>
    </dgm:pt>
    <dgm:pt modelId="{8584EE4E-01F4-4B54-8110-4A8C89380B8E}" type="pres">
      <dgm:prSet presAssocID="{09A4A44B-B648-4A2D-AA05-C9B3F3A82268}" presName="Name64" presStyleLbl="parChTrans1D3" presStyleIdx="1" presStyleCnt="2"/>
      <dgm:spPr/>
    </dgm:pt>
    <dgm:pt modelId="{3356A5A4-8881-4276-98F5-31D5BA5D6684}" type="pres">
      <dgm:prSet presAssocID="{E18E6D8F-7127-4D44-98DF-5BDF3D36F1DD}" presName="hierRoot2" presStyleCnt="0">
        <dgm:presLayoutVars>
          <dgm:hierBranch val="init"/>
        </dgm:presLayoutVars>
      </dgm:prSet>
      <dgm:spPr/>
    </dgm:pt>
    <dgm:pt modelId="{43EB7334-A820-42EC-8875-DD8E59464179}" type="pres">
      <dgm:prSet presAssocID="{E18E6D8F-7127-4D44-98DF-5BDF3D36F1DD}" presName="rootComposite" presStyleCnt="0"/>
      <dgm:spPr/>
    </dgm:pt>
    <dgm:pt modelId="{FC697543-F0A9-4E47-8DB3-E19E02350CFC}" type="pres">
      <dgm:prSet presAssocID="{E18E6D8F-7127-4D44-98DF-5BDF3D36F1DD}" presName="rootText" presStyleLbl="node3" presStyleIdx="1" presStyleCnt="2" custScaleX="118943" custLinFactNeighborY="2812">
        <dgm:presLayoutVars>
          <dgm:chPref val="3"/>
        </dgm:presLayoutVars>
      </dgm:prSet>
      <dgm:spPr/>
    </dgm:pt>
    <dgm:pt modelId="{F4ECA2BD-804A-40E2-A315-E6CE1191EE77}" type="pres">
      <dgm:prSet presAssocID="{E18E6D8F-7127-4D44-98DF-5BDF3D36F1DD}" presName="rootConnector" presStyleLbl="node3" presStyleIdx="1" presStyleCnt="2"/>
      <dgm:spPr/>
    </dgm:pt>
    <dgm:pt modelId="{86B9650E-051C-43BA-92CE-ECD1834C1AF5}" type="pres">
      <dgm:prSet presAssocID="{E18E6D8F-7127-4D44-98DF-5BDF3D36F1DD}" presName="hierChild4" presStyleCnt="0"/>
      <dgm:spPr/>
    </dgm:pt>
    <dgm:pt modelId="{B009C794-5EBE-49A7-991A-46C2BB875625}" type="pres">
      <dgm:prSet presAssocID="{E18E6D8F-7127-4D44-98DF-5BDF3D36F1DD}" presName="hierChild5" presStyleCnt="0"/>
      <dgm:spPr/>
    </dgm:pt>
    <dgm:pt modelId="{BAD51882-D7B1-452B-875D-B75EB5F398B6}" type="pres">
      <dgm:prSet presAssocID="{2E19A6F1-14AE-4A77-9230-854150559A77}" presName="hierChild5" presStyleCnt="0"/>
      <dgm:spPr/>
    </dgm:pt>
    <dgm:pt modelId="{E9D56430-CD18-4318-AD68-94FC39EE8B3E}" type="pres">
      <dgm:prSet presAssocID="{AD7F521A-9F41-4E94-BAC9-31AC7C3E2537}" presName="hierChild3" presStyleCnt="0"/>
      <dgm:spPr/>
    </dgm:pt>
  </dgm:ptLst>
  <dgm:cxnLst>
    <dgm:cxn modelId="{E90055C8-3A5A-47A0-8212-EBBDCE686992}" type="presOf" srcId="{62D39D69-A679-4CB8-8217-1727FD4FC014}" destId="{4FE3A244-AA6A-417F-A9C1-ED71308045EC}" srcOrd="0" destOrd="0" presId="urn:microsoft.com/office/officeart/2009/3/layout/HorizontalOrganizationChart"/>
    <dgm:cxn modelId="{C52ECEA9-35E9-4B6E-9546-E3E3A04DA71C}" srcId="{AD7F521A-9F41-4E94-BAC9-31AC7C3E2537}" destId="{5581EBA9-5659-4592-BB81-98C443B866D5}" srcOrd="0" destOrd="0" parTransId="{62D39D69-A679-4CB8-8217-1727FD4FC014}" sibTransId="{4E6531DD-875F-4897-956A-DE5C9F3006B0}"/>
    <dgm:cxn modelId="{6823A98B-E011-4462-AAD0-12D9F36C2D2B}" type="presOf" srcId="{3BE708CD-3682-4B4A-AF0D-3986D7706BF8}" destId="{D62EF142-C476-407F-AA8D-5382A1BD24B8}" srcOrd="0" destOrd="0" presId="urn:microsoft.com/office/officeart/2009/3/layout/HorizontalOrganizationChart"/>
    <dgm:cxn modelId="{898BC04B-5CC7-47DD-94DB-8799EFB00ECE}" srcId="{7F2810E8-9F47-4090-98D2-A64C3E628EC1}" destId="{AD7F521A-9F41-4E94-BAC9-31AC7C3E2537}" srcOrd="0" destOrd="0" parTransId="{CF134994-C5DE-4C39-B941-8226935DD794}" sibTransId="{680E19B7-1BC1-4302-8126-B8F73FC3A35E}"/>
    <dgm:cxn modelId="{36331BCA-10F5-41E5-BD0A-2497FF44479C}" type="presOf" srcId="{5581EBA9-5659-4592-BB81-98C443B866D5}" destId="{2B04FD02-C1BF-4A84-9248-914631558038}" srcOrd="0" destOrd="0" presId="urn:microsoft.com/office/officeart/2009/3/layout/HorizontalOrganizationChart"/>
    <dgm:cxn modelId="{91FD101B-E1EE-4209-816E-9C55A8319EE3}" type="presOf" srcId="{E18E6D8F-7127-4D44-98DF-5BDF3D36F1DD}" destId="{F4ECA2BD-804A-40E2-A315-E6CE1191EE77}" srcOrd="1" destOrd="0" presId="urn:microsoft.com/office/officeart/2009/3/layout/HorizontalOrganizationChart"/>
    <dgm:cxn modelId="{898AD4C6-9D94-4B43-9AA6-1EE6690A7424}" type="presOf" srcId="{7F2810E8-9F47-4090-98D2-A64C3E628EC1}" destId="{40162C85-7962-4C1C-A2F5-E2BEA75923F1}" srcOrd="0" destOrd="0" presId="urn:microsoft.com/office/officeart/2009/3/layout/HorizontalOrganizationChart"/>
    <dgm:cxn modelId="{3371FF0D-904E-4F73-A828-C4001857BC35}" type="presOf" srcId="{5EED1B1E-4FCC-43E2-83A3-2FF6D5890FF1}" destId="{D5944C4D-6A3A-4242-B5AF-B8C1D2B9DF4D}" srcOrd="0" destOrd="0" presId="urn:microsoft.com/office/officeart/2009/3/layout/HorizontalOrganizationChart"/>
    <dgm:cxn modelId="{BE40FBEF-885A-44CC-AEB0-3FBF04C4BCC9}" srcId="{AD7F521A-9F41-4E94-BAC9-31AC7C3E2537}" destId="{4D0627EE-9093-470B-8BDC-7CDCA34EBD38}" srcOrd="1" destOrd="0" parTransId="{6BD5253C-B415-4298-83CC-1E9A4964B4D3}" sibTransId="{FB20B6B4-1183-4FDB-8117-B8C6792925DA}"/>
    <dgm:cxn modelId="{BB8CC472-A230-4E80-B454-6831AEF13DF5}" type="presOf" srcId="{5581EBA9-5659-4592-BB81-98C443B866D5}" destId="{3208CA55-308C-451A-B5E1-B71460E9A72A}" srcOrd="1" destOrd="0" presId="urn:microsoft.com/office/officeart/2009/3/layout/HorizontalOrganizationChart"/>
    <dgm:cxn modelId="{1AD0A7A3-9BD2-44E7-82A2-3EF99A996D19}" type="presOf" srcId="{AD7F521A-9F41-4E94-BAC9-31AC7C3E2537}" destId="{67979933-6C7E-42F0-90EE-07A92F7C93D8}" srcOrd="1" destOrd="0" presId="urn:microsoft.com/office/officeart/2009/3/layout/HorizontalOrganizationChart"/>
    <dgm:cxn modelId="{B66F4BEA-8384-44DF-8568-26C784DEDA4E}" type="presOf" srcId="{2E19A6F1-14AE-4A77-9230-854150559A77}" destId="{998B5587-5F05-4DE7-907A-8869A13375BB}" srcOrd="1" destOrd="0" presId="urn:microsoft.com/office/officeart/2009/3/layout/HorizontalOrganizationChart"/>
    <dgm:cxn modelId="{833E38FE-CE79-4BC0-BBC2-A1932926A1A1}" type="presOf" srcId="{E18E6D8F-7127-4D44-98DF-5BDF3D36F1DD}" destId="{FC697543-F0A9-4E47-8DB3-E19E02350CFC}" srcOrd="0" destOrd="0" presId="urn:microsoft.com/office/officeart/2009/3/layout/HorizontalOrganizationChart"/>
    <dgm:cxn modelId="{5E68BA69-6F43-4074-9E93-82ED1415B806}" type="presOf" srcId="{2E19A6F1-14AE-4A77-9230-854150559A77}" destId="{38D21FA9-1473-4D73-B9D6-2DDDD8BEB087}" srcOrd="0" destOrd="0" presId="urn:microsoft.com/office/officeart/2009/3/layout/HorizontalOrganizationChart"/>
    <dgm:cxn modelId="{1D5DFCAD-CF00-4EFF-9D99-C3AA75C21C9D}" type="presOf" srcId="{A362774E-CEF2-46F0-91C7-EFD4D4D114D9}" destId="{467C131D-5F31-4B40-B3AC-F9310E74675A}" srcOrd="0" destOrd="0" presId="urn:microsoft.com/office/officeart/2009/3/layout/HorizontalOrganizationChart"/>
    <dgm:cxn modelId="{6C3A468A-ED83-45EF-A085-0BC5C42F8D6C}" type="presOf" srcId="{A362774E-CEF2-46F0-91C7-EFD4D4D114D9}" destId="{145B9D48-3210-4099-8B6A-19B1D1405051}" srcOrd="1" destOrd="0" presId="urn:microsoft.com/office/officeart/2009/3/layout/HorizontalOrganizationChart"/>
    <dgm:cxn modelId="{D49A26BF-2C60-45A7-86F0-789FC4225E74}" type="presOf" srcId="{AD7F521A-9F41-4E94-BAC9-31AC7C3E2537}" destId="{1A10BB5E-51BD-4EBA-A4B4-F1EED88562E4}" srcOrd="0" destOrd="0" presId="urn:microsoft.com/office/officeart/2009/3/layout/HorizontalOrganizationChart"/>
    <dgm:cxn modelId="{7E7AC96E-C3A0-4EF1-A367-4A423EC2542C}" type="presOf" srcId="{4D0627EE-9093-470B-8BDC-7CDCA34EBD38}" destId="{33EA3083-AE92-4A35-86CB-55C39BECE571}" srcOrd="0" destOrd="0" presId="urn:microsoft.com/office/officeart/2009/3/layout/HorizontalOrganizationChart"/>
    <dgm:cxn modelId="{EDA4AB82-53E5-4986-B48C-9FF466A00527}" type="presOf" srcId="{09A4A44B-B648-4A2D-AA05-C9B3F3A82268}" destId="{8584EE4E-01F4-4B54-8110-4A8C89380B8E}" srcOrd="0" destOrd="0" presId="urn:microsoft.com/office/officeart/2009/3/layout/HorizontalOrganizationChart"/>
    <dgm:cxn modelId="{29E19340-F2EC-42F6-B064-3705FF2B1BD3}" type="presOf" srcId="{4D0627EE-9093-470B-8BDC-7CDCA34EBD38}" destId="{4F32C3D5-33BC-4EA8-8D8A-7A00B2E042A7}" srcOrd="1" destOrd="0" presId="urn:microsoft.com/office/officeart/2009/3/layout/HorizontalOrganizationChart"/>
    <dgm:cxn modelId="{09E29D9B-E764-439C-B369-5318F33AFC1D}" srcId="{4D0627EE-9093-470B-8BDC-7CDCA34EBD38}" destId="{A362774E-CEF2-46F0-91C7-EFD4D4D114D9}" srcOrd="0" destOrd="0" parTransId="{3BE708CD-3682-4B4A-AF0D-3986D7706BF8}" sibTransId="{2B4E75E6-2F9C-4074-B1C6-8D3E093DAF92}"/>
    <dgm:cxn modelId="{1AE059EF-CC57-45DC-8BCE-C03E8B463C3E}" type="presOf" srcId="{6BD5253C-B415-4298-83CC-1E9A4964B4D3}" destId="{DD3710C1-C64D-4D18-AFBB-5B250847F541}" srcOrd="0" destOrd="0" presId="urn:microsoft.com/office/officeart/2009/3/layout/HorizontalOrganizationChart"/>
    <dgm:cxn modelId="{CB16C2E1-70A1-4F3F-BD0C-D88695F4064D}" srcId="{2E19A6F1-14AE-4A77-9230-854150559A77}" destId="{E18E6D8F-7127-4D44-98DF-5BDF3D36F1DD}" srcOrd="0" destOrd="0" parTransId="{09A4A44B-B648-4A2D-AA05-C9B3F3A82268}" sibTransId="{104BEB37-B103-46E2-A23E-2F48DCB24394}"/>
    <dgm:cxn modelId="{AB531F84-5BFF-4322-96A7-0AAD63B863D0}" srcId="{AD7F521A-9F41-4E94-BAC9-31AC7C3E2537}" destId="{2E19A6F1-14AE-4A77-9230-854150559A77}" srcOrd="2" destOrd="0" parTransId="{5EED1B1E-4FCC-43E2-83A3-2FF6D5890FF1}" sibTransId="{928B73E1-D9E9-4F69-B3FD-95DB170E5F79}"/>
    <dgm:cxn modelId="{29B253ED-3529-4EB1-8508-D6767005909D}" type="presParOf" srcId="{40162C85-7962-4C1C-A2F5-E2BEA75923F1}" destId="{7C37EC55-AB63-41A7-A37E-403DF8315A68}" srcOrd="0" destOrd="0" presId="urn:microsoft.com/office/officeart/2009/3/layout/HorizontalOrganizationChart"/>
    <dgm:cxn modelId="{3114D6E1-3D54-4A19-9D03-CDCFF77C0692}" type="presParOf" srcId="{7C37EC55-AB63-41A7-A37E-403DF8315A68}" destId="{3B1476FF-3FF8-4D88-84A9-E9C87D216F4D}" srcOrd="0" destOrd="0" presId="urn:microsoft.com/office/officeart/2009/3/layout/HorizontalOrganizationChart"/>
    <dgm:cxn modelId="{42BFE2A7-2F0E-4949-A723-0DDCA881723B}" type="presParOf" srcId="{3B1476FF-3FF8-4D88-84A9-E9C87D216F4D}" destId="{1A10BB5E-51BD-4EBA-A4B4-F1EED88562E4}" srcOrd="0" destOrd="0" presId="urn:microsoft.com/office/officeart/2009/3/layout/HorizontalOrganizationChart"/>
    <dgm:cxn modelId="{38BAD582-E53E-484B-8485-A8028F855C0B}" type="presParOf" srcId="{3B1476FF-3FF8-4D88-84A9-E9C87D216F4D}" destId="{67979933-6C7E-42F0-90EE-07A92F7C93D8}" srcOrd="1" destOrd="0" presId="urn:microsoft.com/office/officeart/2009/3/layout/HorizontalOrganizationChart"/>
    <dgm:cxn modelId="{5A74C865-93AE-4975-9397-09A92A3FB401}" type="presParOf" srcId="{7C37EC55-AB63-41A7-A37E-403DF8315A68}" destId="{B51491A6-3A42-486C-8438-A388A799B35D}" srcOrd="1" destOrd="0" presId="urn:microsoft.com/office/officeart/2009/3/layout/HorizontalOrganizationChart"/>
    <dgm:cxn modelId="{81F9F38A-FAD9-4DF4-B2BB-95C1E88E6FA7}" type="presParOf" srcId="{B51491A6-3A42-486C-8438-A388A799B35D}" destId="{4FE3A244-AA6A-417F-A9C1-ED71308045EC}" srcOrd="0" destOrd="0" presId="urn:microsoft.com/office/officeart/2009/3/layout/HorizontalOrganizationChart"/>
    <dgm:cxn modelId="{91B2DABC-50DA-40D5-9309-4C2F86FE902F}" type="presParOf" srcId="{B51491A6-3A42-486C-8438-A388A799B35D}" destId="{B2354374-A052-4884-AAAC-709029988555}" srcOrd="1" destOrd="0" presId="urn:microsoft.com/office/officeart/2009/3/layout/HorizontalOrganizationChart"/>
    <dgm:cxn modelId="{0DF774FB-FFF4-41CB-8DFA-0CCDED89CD01}" type="presParOf" srcId="{B2354374-A052-4884-AAAC-709029988555}" destId="{251D63CC-4A1D-4EE9-9B38-605F7495A01D}" srcOrd="0" destOrd="0" presId="urn:microsoft.com/office/officeart/2009/3/layout/HorizontalOrganizationChart"/>
    <dgm:cxn modelId="{B45AEC99-8879-4D97-BA53-2527A0D9E702}" type="presParOf" srcId="{251D63CC-4A1D-4EE9-9B38-605F7495A01D}" destId="{2B04FD02-C1BF-4A84-9248-914631558038}" srcOrd="0" destOrd="0" presId="urn:microsoft.com/office/officeart/2009/3/layout/HorizontalOrganizationChart"/>
    <dgm:cxn modelId="{3AD09F45-544A-4BF5-A209-2CA74853BAE5}" type="presParOf" srcId="{251D63CC-4A1D-4EE9-9B38-605F7495A01D}" destId="{3208CA55-308C-451A-B5E1-B71460E9A72A}" srcOrd="1" destOrd="0" presId="urn:microsoft.com/office/officeart/2009/3/layout/HorizontalOrganizationChart"/>
    <dgm:cxn modelId="{5B5A85AE-3D2B-4A5F-B2C0-FC95992376A6}" type="presParOf" srcId="{B2354374-A052-4884-AAAC-709029988555}" destId="{3A742774-01C0-4F1A-AAD0-C2EA72B1EB88}" srcOrd="1" destOrd="0" presId="urn:microsoft.com/office/officeart/2009/3/layout/HorizontalOrganizationChart"/>
    <dgm:cxn modelId="{F4C1E489-C6F9-451A-BB7E-266C4F58D913}" type="presParOf" srcId="{B2354374-A052-4884-AAAC-709029988555}" destId="{751ED34C-F460-4EAD-A18B-C981C96552F9}" srcOrd="2" destOrd="0" presId="urn:microsoft.com/office/officeart/2009/3/layout/HorizontalOrganizationChart"/>
    <dgm:cxn modelId="{C8C3A272-11FD-4004-86E1-D3A789B3C11D}" type="presParOf" srcId="{B51491A6-3A42-486C-8438-A388A799B35D}" destId="{DD3710C1-C64D-4D18-AFBB-5B250847F541}" srcOrd="2" destOrd="0" presId="urn:microsoft.com/office/officeart/2009/3/layout/HorizontalOrganizationChart"/>
    <dgm:cxn modelId="{F251FCAC-5E3F-43D5-A075-E0784DB08CE0}" type="presParOf" srcId="{B51491A6-3A42-486C-8438-A388A799B35D}" destId="{850B367C-6072-45BF-9B65-7A297D10BEA9}" srcOrd="3" destOrd="0" presId="urn:microsoft.com/office/officeart/2009/3/layout/HorizontalOrganizationChart"/>
    <dgm:cxn modelId="{06BB3074-4142-483C-8A60-F39F0C58F4D5}" type="presParOf" srcId="{850B367C-6072-45BF-9B65-7A297D10BEA9}" destId="{5B9F50E2-E017-4341-9D29-5228276AB976}" srcOrd="0" destOrd="0" presId="urn:microsoft.com/office/officeart/2009/3/layout/HorizontalOrganizationChart"/>
    <dgm:cxn modelId="{FE37670A-F420-46E3-A641-41B22680C8DD}" type="presParOf" srcId="{5B9F50E2-E017-4341-9D29-5228276AB976}" destId="{33EA3083-AE92-4A35-86CB-55C39BECE571}" srcOrd="0" destOrd="0" presId="urn:microsoft.com/office/officeart/2009/3/layout/HorizontalOrganizationChart"/>
    <dgm:cxn modelId="{6DB0F446-9F1A-4688-A65C-E0A20F737685}" type="presParOf" srcId="{5B9F50E2-E017-4341-9D29-5228276AB976}" destId="{4F32C3D5-33BC-4EA8-8D8A-7A00B2E042A7}" srcOrd="1" destOrd="0" presId="urn:microsoft.com/office/officeart/2009/3/layout/HorizontalOrganizationChart"/>
    <dgm:cxn modelId="{B7BBCBE5-DC8B-49C8-B625-A47846FC6CC1}" type="presParOf" srcId="{850B367C-6072-45BF-9B65-7A297D10BEA9}" destId="{AF1AD920-9400-4492-88A2-D8E2D9CBEDC3}" srcOrd="1" destOrd="0" presId="urn:microsoft.com/office/officeart/2009/3/layout/HorizontalOrganizationChart"/>
    <dgm:cxn modelId="{8C1DBFDC-0E20-4074-909E-F5EE258AA23F}" type="presParOf" srcId="{AF1AD920-9400-4492-88A2-D8E2D9CBEDC3}" destId="{D62EF142-C476-407F-AA8D-5382A1BD24B8}" srcOrd="0" destOrd="0" presId="urn:microsoft.com/office/officeart/2009/3/layout/HorizontalOrganizationChart"/>
    <dgm:cxn modelId="{DCBAE40E-5B80-4FEB-8379-C8045AF1DED0}" type="presParOf" srcId="{AF1AD920-9400-4492-88A2-D8E2D9CBEDC3}" destId="{6B2BDEE9-DF15-4C2C-AD02-BC13E6B0C5BA}" srcOrd="1" destOrd="0" presId="urn:microsoft.com/office/officeart/2009/3/layout/HorizontalOrganizationChart"/>
    <dgm:cxn modelId="{7A02502F-19A1-4C90-8695-EA22984F25F2}" type="presParOf" srcId="{6B2BDEE9-DF15-4C2C-AD02-BC13E6B0C5BA}" destId="{0C2AE174-320A-496F-9FFC-C936961C0B4F}" srcOrd="0" destOrd="0" presId="urn:microsoft.com/office/officeart/2009/3/layout/HorizontalOrganizationChart"/>
    <dgm:cxn modelId="{753946DF-5304-4173-A2CB-479534BD27F4}" type="presParOf" srcId="{0C2AE174-320A-496F-9FFC-C936961C0B4F}" destId="{467C131D-5F31-4B40-B3AC-F9310E74675A}" srcOrd="0" destOrd="0" presId="urn:microsoft.com/office/officeart/2009/3/layout/HorizontalOrganizationChart"/>
    <dgm:cxn modelId="{0BEA0F66-BC64-4FB3-844F-A56AC450DED2}" type="presParOf" srcId="{0C2AE174-320A-496F-9FFC-C936961C0B4F}" destId="{145B9D48-3210-4099-8B6A-19B1D1405051}" srcOrd="1" destOrd="0" presId="urn:microsoft.com/office/officeart/2009/3/layout/HorizontalOrganizationChart"/>
    <dgm:cxn modelId="{D750CB81-275D-426E-8193-61161FC00D4D}" type="presParOf" srcId="{6B2BDEE9-DF15-4C2C-AD02-BC13E6B0C5BA}" destId="{FF6F7451-5E0B-4461-920B-2A2463E0B91D}" srcOrd="1" destOrd="0" presId="urn:microsoft.com/office/officeart/2009/3/layout/HorizontalOrganizationChart"/>
    <dgm:cxn modelId="{56668EC8-86B9-4BFD-9C90-7339B182D82F}" type="presParOf" srcId="{6B2BDEE9-DF15-4C2C-AD02-BC13E6B0C5BA}" destId="{1AB58A12-FCAE-4960-B3F7-E0B8F02D8590}" srcOrd="2" destOrd="0" presId="urn:microsoft.com/office/officeart/2009/3/layout/HorizontalOrganizationChart"/>
    <dgm:cxn modelId="{6FC495ED-A6C6-4852-9F59-ADF5D1305115}" type="presParOf" srcId="{850B367C-6072-45BF-9B65-7A297D10BEA9}" destId="{4AF3064E-99D6-4AA9-A923-DDF03E4513D5}" srcOrd="2" destOrd="0" presId="urn:microsoft.com/office/officeart/2009/3/layout/HorizontalOrganizationChart"/>
    <dgm:cxn modelId="{F6B9AE6A-B236-4DFE-B828-50ECDA9C6462}" type="presParOf" srcId="{B51491A6-3A42-486C-8438-A388A799B35D}" destId="{D5944C4D-6A3A-4242-B5AF-B8C1D2B9DF4D}" srcOrd="4" destOrd="0" presId="urn:microsoft.com/office/officeart/2009/3/layout/HorizontalOrganizationChart"/>
    <dgm:cxn modelId="{E080B01E-2FFF-43D7-95F4-1A38DF9BD7ED}" type="presParOf" srcId="{B51491A6-3A42-486C-8438-A388A799B35D}" destId="{84BA6981-A1C6-4E76-BA33-D741D50D485D}" srcOrd="5" destOrd="0" presId="urn:microsoft.com/office/officeart/2009/3/layout/HorizontalOrganizationChart"/>
    <dgm:cxn modelId="{80E694FD-B536-4861-A6A7-BAF320CEBEBD}" type="presParOf" srcId="{84BA6981-A1C6-4E76-BA33-D741D50D485D}" destId="{9A65371B-B478-4667-ADA2-844A94D16C1C}" srcOrd="0" destOrd="0" presId="urn:microsoft.com/office/officeart/2009/3/layout/HorizontalOrganizationChart"/>
    <dgm:cxn modelId="{4380806E-44B5-4F32-B979-682F953E877E}" type="presParOf" srcId="{9A65371B-B478-4667-ADA2-844A94D16C1C}" destId="{38D21FA9-1473-4D73-B9D6-2DDDD8BEB087}" srcOrd="0" destOrd="0" presId="urn:microsoft.com/office/officeart/2009/3/layout/HorizontalOrganizationChart"/>
    <dgm:cxn modelId="{12F3601A-F8A9-4205-A729-C3AE7785B2D9}" type="presParOf" srcId="{9A65371B-B478-4667-ADA2-844A94D16C1C}" destId="{998B5587-5F05-4DE7-907A-8869A13375BB}" srcOrd="1" destOrd="0" presId="urn:microsoft.com/office/officeart/2009/3/layout/HorizontalOrganizationChart"/>
    <dgm:cxn modelId="{1E7ECDE2-EDF4-498D-93B1-EF0AF0942761}" type="presParOf" srcId="{84BA6981-A1C6-4E76-BA33-D741D50D485D}" destId="{168FB5A2-44C7-4771-A2F6-419D1E2326DE}" srcOrd="1" destOrd="0" presId="urn:microsoft.com/office/officeart/2009/3/layout/HorizontalOrganizationChart"/>
    <dgm:cxn modelId="{3C5F8CEA-2C1E-48D7-A66C-2ED4E3CAC6F6}" type="presParOf" srcId="{168FB5A2-44C7-4771-A2F6-419D1E2326DE}" destId="{8584EE4E-01F4-4B54-8110-4A8C89380B8E}" srcOrd="0" destOrd="0" presId="urn:microsoft.com/office/officeart/2009/3/layout/HorizontalOrganizationChart"/>
    <dgm:cxn modelId="{0B05CA47-36EA-4FA7-BBDD-A2B99B2F642E}" type="presParOf" srcId="{168FB5A2-44C7-4771-A2F6-419D1E2326DE}" destId="{3356A5A4-8881-4276-98F5-31D5BA5D6684}" srcOrd="1" destOrd="0" presId="urn:microsoft.com/office/officeart/2009/3/layout/HorizontalOrganizationChart"/>
    <dgm:cxn modelId="{8C393AA2-CCC3-49C1-81E6-345B1F0ED659}" type="presParOf" srcId="{3356A5A4-8881-4276-98F5-31D5BA5D6684}" destId="{43EB7334-A820-42EC-8875-DD8E59464179}" srcOrd="0" destOrd="0" presId="urn:microsoft.com/office/officeart/2009/3/layout/HorizontalOrganizationChart"/>
    <dgm:cxn modelId="{FECCD6A5-DEDD-4CF8-BD24-E7336CE284E2}" type="presParOf" srcId="{43EB7334-A820-42EC-8875-DD8E59464179}" destId="{FC697543-F0A9-4E47-8DB3-E19E02350CFC}" srcOrd="0" destOrd="0" presId="urn:microsoft.com/office/officeart/2009/3/layout/HorizontalOrganizationChart"/>
    <dgm:cxn modelId="{ECE0B59C-E0EC-4DFC-8AC4-D91A780393E9}" type="presParOf" srcId="{43EB7334-A820-42EC-8875-DD8E59464179}" destId="{F4ECA2BD-804A-40E2-A315-E6CE1191EE77}" srcOrd="1" destOrd="0" presId="urn:microsoft.com/office/officeart/2009/3/layout/HorizontalOrganizationChart"/>
    <dgm:cxn modelId="{A944312A-A9BA-4363-A925-E4E513ED7164}" type="presParOf" srcId="{3356A5A4-8881-4276-98F5-31D5BA5D6684}" destId="{86B9650E-051C-43BA-92CE-ECD1834C1AF5}" srcOrd="1" destOrd="0" presId="urn:microsoft.com/office/officeart/2009/3/layout/HorizontalOrganizationChart"/>
    <dgm:cxn modelId="{2EAA3C5A-A8F7-484E-A3F8-AA6935D818F0}" type="presParOf" srcId="{3356A5A4-8881-4276-98F5-31D5BA5D6684}" destId="{B009C794-5EBE-49A7-991A-46C2BB875625}" srcOrd="2" destOrd="0" presId="urn:microsoft.com/office/officeart/2009/3/layout/HorizontalOrganizationChart"/>
    <dgm:cxn modelId="{D8015C90-15E7-41CA-8F94-2A318733871E}" type="presParOf" srcId="{84BA6981-A1C6-4E76-BA33-D741D50D485D}" destId="{BAD51882-D7B1-452B-875D-B75EB5F398B6}" srcOrd="2" destOrd="0" presId="urn:microsoft.com/office/officeart/2009/3/layout/HorizontalOrganizationChart"/>
    <dgm:cxn modelId="{09DFE6C2-65F8-4111-A3BA-BBE218CEC05B}" type="presParOf" srcId="{7C37EC55-AB63-41A7-A37E-403DF8315A68}" destId="{E9D56430-CD18-4318-AD68-94FC39EE8B3E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7AB4A-1278-485B-A18E-7B82B1E60B10}">
      <dsp:nvSpPr>
        <dsp:cNvPr id="0" name=""/>
        <dsp:cNvSpPr/>
      </dsp:nvSpPr>
      <dsp:spPr>
        <a:xfrm>
          <a:off x="1500" y="16024"/>
          <a:ext cx="3918992" cy="17034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учебные предметы, курсы, модули предметных областей «Естественнонаучные предметы», «Естественные науки», «Математика и информатика», «Обществознание и естествознание», «Технология</a:t>
          </a:r>
          <a:r>
            <a:rPr lang="ru-RU" sz="16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» (обязательно – «Физика», «Химия», «Биология»)</a:t>
          </a:r>
          <a:endParaRPr lang="ru-RU" sz="16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00" y="16024"/>
        <a:ext cx="3918992" cy="1703461"/>
      </dsp:txXfrm>
    </dsp:sp>
    <dsp:sp modelId="{902108EA-FF4B-4954-9C89-AA8899CCF088}">
      <dsp:nvSpPr>
        <dsp:cNvPr id="0" name=""/>
        <dsp:cNvSpPr/>
      </dsp:nvSpPr>
      <dsp:spPr>
        <a:xfrm>
          <a:off x="4204576" y="16024"/>
          <a:ext cx="3107589" cy="17353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учебные предметы  естественно-научной и технологической направленностей из части учебного плана, формируемого участниками образовательных отношений</a:t>
          </a:r>
        </a:p>
      </dsp:txBody>
      <dsp:txXfrm>
        <a:off x="4204576" y="16024"/>
        <a:ext cx="3107589" cy="1735328"/>
      </dsp:txXfrm>
    </dsp:sp>
    <dsp:sp modelId="{E63D7925-095F-4818-AFD9-EF1CDF86E608}">
      <dsp:nvSpPr>
        <dsp:cNvPr id="0" name=""/>
        <dsp:cNvSpPr/>
      </dsp:nvSpPr>
      <dsp:spPr>
        <a:xfrm>
          <a:off x="7584410" y="51845"/>
          <a:ext cx="3236348" cy="1724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не менее </a:t>
          </a: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1/3 объема внеурочной деятельности </a:t>
          </a: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естественно-научной и технологической направленностей</a:t>
          </a:r>
        </a:p>
      </dsp:txBody>
      <dsp:txXfrm>
        <a:off x="7584410" y="51845"/>
        <a:ext cx="3236348" cy="1724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A2A1B1-318D-4197-A91E-28F4DF2D545C}">
      <dsp:nvSpPr>
        <dsp:cNvPr id="0" name=""/>
        <dsp:cNvSpPr/>
      </dsp:nvSpPr>
      <dsp:spPr>
        <a:xfrm>
          <a:off x="1409376" y="1116"/>
          <a:ext cx="1776322" cy="11435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Физика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09376" y="1116"/>
        <a:ext cx="1776322" cy="1143542"/>
      </dsp:txXfrm>
    </dsp:sp>
    <dsp:sp modelId="{C0AA3302-B55E-4EEA-AE3E-3995EE4F5CC0}">
      <dsp:nvSpPr>
        <dsp:cNvPr id="0" name=""/>
        <dsp:cNvSpPr/>
      </dsp:nvSpPr>
      <dsp:spPr>
        <a:xfrm>
          <a:off x="3376289" y="1116"/>
          <a:ext cx="1689794" cy="11435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Химия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76289" y="1116"/>
        <a:ext cx="1689794" cy="1143542"/>
      </dsp:txXfrm>
    </dsp:sp>
    <dsp:sp modelId="{B59FC52D-50D6-46B3-8FBD-E1D655D5A77C}">
      <dsp:nvSpPr>
        <dsp:cNvPr id="0" name=""/>
        <dsp:cNvSpPr/>
      </dsp:nvSpPr>
      <dsp:spPr>
        <a:xfrm>
          <a:off x="5256674" y="1116"/>
          <a:ext cx="1656536" cy="11435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Биология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56674" y="1116"/>
        <a:ext cx="1656536" cy="1143542"/>
      </dsp:txXfrm>
    </dsp:sp>
    <dsp:sp modelId="{56E43A9D-1EA4-4B23-B9E8-4BC432C908FB}">
      <dsp:nvSpPr>
        <dsp:cNvPr id="0" name=""/>
        <dsp:cNvSpPr/>
      </dsp:nvSpPr>
      <dsp:spPr>
        <a:xfrm>
          <a:off x="2747855" y="1335250"/>
          <a:ext cx="2826876" cy="11435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Информатика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ОБЖ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Технология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47855" y="1335250"/>
        <a:ext cx="2826876" cy="11435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14ED57-3C0A-44CF-9479-0F49B389FD48}">
      <dsp:nvSpPr>
        <dsp:cNvPr id="0" name=""/>
        <dsp:cNvSpPr/>
      </dsp:nvSpPr>
      <dsp:spPr>
        <a:xfrm>
          <a:off x="0" y="0"/>
          <a:ext cx="6878966" cy="1233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1. Стратегическое планирование  (Программа развития ОО)</a:t>
          </a:r>
          <a:endParaRPr lang="ru-RU" sz="24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36120" y="36120"/>
        <a:ext cx="5548232" cy="1160973"/>
      </dsp:txXfrm>
    </dsp:sp>
    <dsp:sp modelId="{9BF0C2A8-49B5-4883-A62E-AE1853B3987D}">
      <dsp:nvSpPr>
        <dsp:cNvPr id="0" name=""/>
        <dsp:cNvSpPr/>
      </dsp:nvSpPr>
      <dsp:spPr>
        <a:xfrm>
          <a:off x="606967" y="1438748"/>
          <a:ext cx="6878966" cy="1233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2. Тактическое планирование (Основная общеобразовательная программа)</a:t>
          </a:r>
          <a:endParaRPr lang="ru-RU" sz="2400" b="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643087" y="1474868"/>
        <a:ext cx="5398170" cy="1160973"/>
      </dsp:txXfrm>
    </dsp:sp>
    <dsp:sp modelId="{552ABEEC-D24A-4527-92C4-7EB9ECAA76B1}">
      <dsp:nvSpPr>
        <dsp:cNvPr id="0" name=""/>
        <dsp:cNvSpPr/>
      </dsp:nvSpPr>
      <dsp:spPr>
        <a:xfrm>
          <a:off x="1213935" y="2877497"/>
          <a:ext cx="6878966" cy="1233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3. Оперативное планирование              (План работы на год, четверть и пр.)</a:t>
          </a:r>
          <a:endParaRPr lang="ru-RU" sz="24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250055" y="2913617"/>
        <a:ext cx="5398170" cy="1160973"/>
      </dsp:txXfrm>
    </dsp:sp>
    <dsp:sp modelId="{D9667F55-F418-48B4-A8EC-F5FF44CE6649}">
      <dsp:nvSpPr>
        <dsp:cNvPr id="0" name=""/>
        <dsp:cNvSpPr/>
      </dsp:nvSpPr>
      <dsp:spPr>
        <a:xfrm>
          <a:off x="6077378" y="935186"/>
          <a:ext cx="801588" cy="801588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solidFill>
              <a:srgbClr val="1F497D">
                <a:lumMod val="50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6257735" y="935186"/>
        <a:ext cx="440874" cy="603195"/>
      </dsp:txXfrm>
    </dsp:sp>
    <dsp:sp modelId="{5265640E-3427-4260-A128-70E8396BBFBE}">
      <dsp:nvSpPr>
        <dsp:cNvPr id="0" name=""/>
        <dsp:cNvSpPr/>
      </dsp:nvSpPr>
      <dsp:spPr>
        <a:xfrm>
          <a:off x="6684345" y="2365714"/>
          <a:ext cx="801588" cy="801588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solidFill>
              <a:srgbClr val="1F497D">
                <a:lumMod val="50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6864702" y="2365714"/>
        <a:ext cx="440874" cy="6031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4EE4E-01F4-4B54-8110-4A8C89380B8E}">
      <dsp:nvSpPr>
        <dsp:cNvPr id="0" name=""/>
        <dsp:cNvSpPr/>
      </dsp:nvSpPr>
      <dsp:spPr>
        <a:xfrm>
          <a:off x="5065358" y="3040701"/>
          <a:ext cx="6092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4621" y="45720"/>
              </a:lnTo>
              <a:lnTo>
                <a:pt x="304621" y="47848"/>
              </a:lnTo>
              <a:lnTo>
                <a:pt x="609243" y="478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944C4D-6A3A-4242-B5AF-B8C1D2B9DF4D}">
      <dsp:nvSpPr>
        <dsp:cNvPr id="0" name=""/>
        <dsp:cNvSpPr/>
      </dsp:nvSpPr>
      <dsp:spPr>
        <a:xfrm>
          <a:off x="1409900" y="1776549"/>
          <a:ext cx="609243" cy="1309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621" y="0"/>
              </a:lnTo>
              <a:lnTo>
                <a:pt x="304621" y="1309872"/>
              </a:lnTo>
              <a:lnTo>
                <a:pt x="609243" y="13098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2EF142-C476-407F-AA8D-5382A1BD24B8}">
      <dsp:nvSpPr>
        <dsp:cNvPr id="0" name=""/>
        <dsp:cNvSpPr/>
      </dsp:nvSpPr>
      <dsp:spPr>
        <a:xfrm>
          <a:off x="5065358" y="1730828"/>
          <a:ext cx="6092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9243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3710C1-C64D-4D18-AFBB-5B250847F541}">
      <dsp:nvSpPr>
        <dsp:cNvPr id="0" name=""/>
        <dsp:cNvSpPr/>
      </dsp:nvSpPr>
      <dsp:spPr>
        <a:xfrm>
          <a:off x="1409900" y="1730828"/>
          <a:ext cx="6092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9243" y="457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3A244-AA6A-417F-A9C1-ED71308045EC}">
      <dsp:nvSpPr>
        <dsp:cNvPr id="0" name=""/>
        <dsp:cNvSpPr/>
      </dsp:nvSpPr>
      <dsp:spPr>
        <a:xfrm>
          <a:off x="1409900" y="466676"/>
          <a:ext cx="609243" cy="1309872"/>
        </a:xfrm>
        <a:custGeom>
          <a:avLst/>
          <a:gdLst/>
          <a:ahLst/>
          <a:cxnLst/>
          <a:rect l="0" t="0" r="0" b="0"/>
          <a:pathLst>
            <a:path>
              <a:moveTo>
                <a:pt x="0" y="1309872"/>
              </a:moveTo>
              <a:lnTo>
                <a:pt x="304621" y="1309872"/>
              </a:lnTo>
              <a:lnTo>
                <a:pt x="304621" y="0"/>
              </a:lnTo>
              <a:lnTo>
                <a:pt x="609243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10BB5E-51BD-4EBA-A4B4-F1EED88562E4}">
      <dsp:nvSpPr>
        <dsp:cNvPr id="0" name=""/>
        <dsp:cNvSpPr/>
      </dsp:nvSpPr>
      <dsp:spPr>
        <a:xfrm>
          <a:off x="374461" y="1312001"/>
          <a:ext cx="1035438" cy="9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Три раздела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4461" y="1312001"/>
        <a:ext cx="1035438" cy="929095"/>
      </dsp:txXfrm>
    </dsp:sp>
    <dsp:sp modelId="{2B04FD02-C1BF-4A84-9248-914631558038}">
      <dsp:nvSpPr>
        <dsp:cNvPr id="0" name=""/>
        <dsp:cNvSpPr/>
      </dsp:nvSpPr>
      <dsp:spPr>
        <a:xfrm>
          <a:off x="2019143" y="2128"/>
          <a:ext cx="3046215" cy="9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целевой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19143" y="2128"/>
        <a:ext cx="3046215" cy="929095"/>
      </dsp:txXfrm>
    </dsp:sp>
    <dsp:sp modelId="{33EA3083-AE92-4A35-86CB-55C39BECE571}">
      <dsp:nvSpPr>
        <dsp:cNvPr id="0" name=""/>
        <dsp:cNvSpPr/>
      </dsp:nvSpPr>
      <dsp:spPr>
        <a:xfrm>
          <a:off x="2019143" y="1312001"/>
          <a:ext cx="3046215" cy="9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содержательный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19143" y="1312001"/>
        <a:ext cx="3046215" cy="929095"/>
      </dsp:txXfrm>
    </dsp:sp>
    <dsp:sp modelId="{467C131D-5F31-4B40-B3AC-F9310E74675A}">
      <dsp:nvSpPr>
        <dsp:cNvPr id="0" name=""/>
        <dsp:cNvSpPr/>
      </dsp:nvSpPr>
      <dsp:spPr>
        <a:xfrm>
          <a:off x="5674601" y="1312001"/>
          <a:ext cx="3623259" cy="9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рабочие программы учебных предметов, учебных курсов (в том числе внеурочной деятельности), учебных модулей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74601" y="1312001"/>
        <a:ext cx="3623259" cy="929095"/>
      </dsp:txXfrm>
    </dsp:sp>
    <dsp:sp modelId="{38D21FA9-1473-4D73-B9D6-2DDDD8BEB087}">
      <dsp:nvSpPr>
        <dsp:cNvPr id="0" name=""/>
        <dsp:cNvSpPr/>
      </dsp:nvSpPr>
      <dsp:spPr>
        <a:xfrm>
          <a:off x="2019143" y="2621873"/>
          <a:ext cx="3046215" cy="9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организационный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19143" y="2621873"/>
        <a:ext cx="3046215" cy="929095"/>
      </dsp:txXfrm>
    </dsp:sp>
    <dsp:sp modelId="{FC697543-F0A9-4E47-8DB3-E19E02350CFC}">
      <dsp:nvSpPr>
        <dsp:cNvPr id="0" name=""/>
        <dsp:cNvSpPr/>
      </dsp:nvSpPr>
      <dsp:spPr>
        <a:xfrm>
          <a:off x="5674601" y="2624002"/>
          <a:ext cx="3623259" cy="9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учебный план, план внеурочной деятельности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74601" y="2624002"/>
        <a:ext cx="3623259" cy="929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7AF3C-7085-4005-9B84-71CA34491A72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81233-8C31-4EE4-B6F6-9CD892C8F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253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81233-8C31-4EE4-B6F6-9CD892C8F27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26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81233-8C31-4EE4-B6F6-9CD892C8F2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05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81233-8C31-4EE4-B6F6-9CD892C8F2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21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81233-8C31-4EE4-B6F6-9CD892C8F2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137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81233-8C31-4EE4-B6F6-9CD892C8F2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301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0.sv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15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20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01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485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34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34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49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66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651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145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255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2ECF8FE-2A36-4EC2-8D7C-B82835C184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0791" t="11291" r="44484" b="17190"/>
          <a:stretch/>
        </p:blipFill>
        <p:spPr>
          <a:xfrm>
            <a:off x="10756669" y="3923969"/>
            <a:ext cx="1435331" cy="293403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5AA1B8-2D0F-4912-BD5F-8DCA584F497F}"/>
              </a:ext>
            </a:extLst>
          </p:cNvPr>
          <p:cNvSpPr/>
          <p:nvPr userDrawn="1"/>
        </p:nvSpPr>
        <p:spPr>
          <a:xfrm>
            <a:off x="2161309" y="0"/>
            <a:ext cx="10030691" cy="1745673"/>
          </a:xfrm>
          <a:prstGeom prst="rect">
            <a:avLst/>
          </a:prstGeom>
          <a:gradFill flip="none" rotWithShape="1">
            <a:gsLst>
              <a:gs pos="9000">
                <a:srgbClr val="B9E1F1"/>
              </a:gs>
              <a:gs pos="43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A675942-5579-42B8-8291-107FEA6C1D45}"/>
              </a:ext>
            </a:extLst>
          </p:cNvPr>
          <p:cNvSpPr/>
          <p:nvPr userDrawn="1"/>
        </p:nvSpPr>
        <p:spPr>
          <a:xfrm rot="10800000">
            <a:off x="-1" y="5453148"/>
            <a:ext cx="10030691" cy="1404851"/>
          </a:xfrm>
          <a:prstGeom prst="rect">
            <a:avLst/>
          </a:prstGeom>
          <a:gradFill flip="none" rotWithShape="1">
            <a:gsLst>
              <a:gs pos="9000">
                <a:schemeClr val="bg1">
                  <a:lumMod val="85000"/>
                </a:schemeClr>
              </a:gs>
              <a:gs pos="43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445111" y="5739264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25C68B6-61C2-468F-89AB-4B9F7531AA68}" type="slidenum">
              <a:rPr lang="ru-RU" sz="1600" b="1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ru-RU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5AD41F6-6C6C-465C-9A5B-1A7B641AA9BE}"/>
              </a:ext>
            </a:extLst>
          </p:cNvPr>
          <p:cNvGrpSpPr/>
          <p:nvPr userDrawn="1"/>
        </p:nvGrpSpPr>
        <p:grpSpPr>
          <a:xfrm>
            <a:off x="10599960" y="353335"/>
            <a:ext cx="1360589" cy="678326"/>
            <a:chOff x="10599960" y="353335"/>
            <a:chExt cx="1360589" cy="678326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0FCD9EA-E281-4B2F-93F7-B75F9BF6FD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0599960" y="353335"/>
              <a:ext cx="1224137" cy="521796"/>
            </a:xfrm>
            <a:prstGeom prst="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782C8A7-7BA9-479E-98DE-895C9ECC9A1C}"/>
                </a:ext>
              </a:extLst>
            </p:cNvPr>
            <p:cNvSpPr/>
            <p:nvPr userDrawn="1"/>
          </p:nvSpPr>
          <p:spPr>
            <a:xfrm>
              <a:off x="11029827" y="742351"/>
              <a:ext cx="930722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44083">
                <a:lnSpc>
                  <a:spcPct val="80000"/>
                </a:lnSpc>
              </a:pPr>
              <a:r>
                <a:rPr lang="ru-RU" sz="1600" b="1" dirty="0"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ЦИАПС</a:t>
              </a:r>
              <a:endParaRPr lang="ru-RU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357214C-2148-4EEE-ACAE-FB5C833A7A34}"/>
              </a:ext>
            </a:extLst>
          </p:cNvPr>
          <p:cNvGrpSpPr/>
          <p:nvPr userDrawn="1"/>
        </p:nvGrpSpPr>
        <p:grpSpPr>
          <a:xfrm>
            <a:off x="8684265" y="137082"/>
            <a:ext cx="1779243" cy="971835"/>
            <a:chOff x="664699" y="137082"/>
            <a:chExt cx="2864111" cy="1564397"/>
          </a:xfrm>
        </p:grpSpPr>
        <p:pic>
          <p:nvPicPr>
            <p:cNvPr id="11" name="Рисунок 10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A0CAC013-BF82-4327-9F02-7D3E591F31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699" y="421840"/>
              <a:ext cx="1123624" cy="1071654"/>
            </a:xfrm>
            <a:prstGeom prst="rect">
              <a:avLst/>
            </a:prstGeom>
          </p:spPr>
        </p:pic>
        <p:pic>
          <p:nvPicPr>
            <p:cNvPr id="13" name="Рисунок 12" descr="Изображение выглядит как текст, визитка&#10;&#10;Автоматически созданное описание">
              <a:extLst>
                <a:ext uri="{FF2B5EF4-FFF2-40B4-BE49-F238E27FC236}">
                  <a16:creationId xmlns:a16="http://schemas.microsoft.com/office/drawing/2014/main" id="{DA91E7D7-C64A-478E-B807-9FA459F9F9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64414" y="137082"/>
              <a:ext cx="1564396" cy="1564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3468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100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236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140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123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262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7530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651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896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9241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804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364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2ECF8FE-2A36-4EC2-8D7C-B82835C184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30791" t="11291" r="44484" b="17190"/>
          <a:stretch/>
        </p:blipFill>
        <p:spPr>
          <a:xfrm>
            <a:off x="10756669" y="3923969"/>
            <a:ext cx="1435331" cy="293403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5AA1B8-2D0F-4912-BD5F-8DCA584F497F}"/>
              </a:ext>
            </a:extLst>
          </p:cNvPr>
          <p:cNvSpPr/>
          <p:nvPr userDrawn="1"/>
        </p:nvSpPr>
        <p:spPr>
          <a:xfrm>
            <a:off x="2161309" y="0"/>
            <a:ext cx="10030691" cy="1745673"/>
          </a:xfrm>
          <a:prstGeom prst="rect">
            <a:avLst/>
          </a:prstGeom>
          <a:gradFill flip="none" rotWithShape="1">
            <a:gsLst>
              <a:gs pos="9000">
                <a:srgbClr val="B9E1F1"/>
              </a:gs>
              <a:gs pos="43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A675942-5579-42B8-8291-107FEA6C1D45}"/>
              </a:ext>
            </a:extLst>
          </p:cNvPr>
          <p:cNvSpPr/>
          <p:nvPr userDrawn="1"/>
        </p:nvSpPr>
        <p:spPr>
          <a:xfrm rot="10800000">
            <a:off x="-1" y="5453148"/>
            <a:ext cx="10030691" cy="1404851"/>
          </a:xfrm>
          <a:prstGeom prst="rect">
            <a:avLst/>
          </a:prstGeom>
          <a:gradFill flip="none" rotWithShape="1">
            <a:gsLst>
              <a:gs pos="9000">
                <a:schemeClr val="bg1">
                  <a:lumMod val="85000"/>
                </a:schemeClr>
              </a:gs>
              <a:gs pos="43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445111" y="5739264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25C68B6-61C2-468F-89AB-4B9F7531AA68}" type="slidenum">
              <a:rPr lang="ru-RU" sz="1600" b="1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ru-RU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5AD41F6-6C6C-465C-9A5B-1A7B641AA9BE}"/>
              </a:ext>
            </a:extLst>
          </p:cNvPr>
          <p:cNvGrpSpPr/>
          <p:nvPr userDrawn="1"/>
        </p:nvGrpSpPr>
        <p:grpSpPr>
          <a:xfrm>
            <a:off x="10599960" y="353335"/>
            <a:ext cx="1360589" cy="678326"/>
            <a:chOff x="10599960" y="353335"/>
            <a:chExt cx="1360589" cy="678326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0FCD9EA-E281-4B2F-93F7-B75F9BF6FD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99960" y="353335"/>
              <a:ext cx="1224137" cy="521796"/>
            </a:xfrm>
            <a:prstGeom prst="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782C8A7-7BA9-479E-98DE-895C9ECC9A1C}"/>
                </a:ext>
              </a:extLst>
            </p:cNvPr>
            <p:cNvSpPr/>
            <p:nvPr userDrawn="1"/>
          </p:nvSpPr>
          <p:spPr>
            <a:xfrm>
              <a:off x="11029827" y="742351"/>
              <a:ext cx="930722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44083">
                <a:lnSpc>
                  <a:spcPct val="80000"/>
                </a:lnSpc>
              </a:pPr>
              <a:r>
                <a:rPr lang="ru-RU" sz="1600" b="1" dirty="0"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ЦИАПС</a:t>
              </a:r>
              <a:endParaRPr lang="ru-RU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357214C-2148-4EEE-ACAE-FB5C833A7A34}"/>
              </a:ext>
            </a:extLst>
          </p:cNvPr>
          <p:cNvGrpSpPr/>
          <p:nvPr userDrawn="1"/>
        </p:nvGrpSpPr>
        <p:grpSpPr>
          <a:xfrm>
            <a:off x="8684265" y="137082"/>
            <a:ext cx="1779243" cy="971835"/>
            <a:chOff x="664699" y="137082"/>
            <a:chExt cx="2864111" cy="1564397"/>
          </a:xfrm>
        </p:grpSpPr>
        <p:pic>
          <p:nvPicPr>
            <p:cNvPr id="11" name="Рисунок 10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A0CAC013-BF82-4327-9F02-7D3E591F31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699" y="421840"/>
              <a:ext cx="1123624" cy="1071654"/>
            </a:xfrm>
            <a:prstGeom prst="rect">
              <a:avLst/>
            </a:prstGeom>
          </p:spPr>
        </p:pic>
        <p:pic>
          <p:nvPicPr>
            <p:cNvPr id="13" name="Рисунок 12" descr="Изображение выглядит как текст, визитка&#10;&#10;Автоматически созданное описание">
              <a:extLst>
                <a:ext uri="{FF2B5EF4-FFF2-40B4-BE49-F238E27FC236}">
                  <a16:creationId xmlns:a16="http://schemas.microsoft.com/office/drawing/2014/main" id="{DA91E7D7-C64A-478E-B807-9FA459F9F9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64414" y="137082"/>
              <a:ext cx="1564396" cy="1564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280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38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1D0D1-44F6-40D0-84DE-577E34FDF2B7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29E87-C7C6-490F-AAD5-35B3DA0935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95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NUL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NUL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NUL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2A20730-2292-4367-90A5-03EE6B75BBE5}"/>
              </a:ext>
            </a:extLst>
          </p:cNvPr>
          <p:cNvGrpSpPr/>
          <p:nvPr/>
        </p:nvGrpSpPr>
        <p:grpSpPr>
          <a:xfrm>
            <a:off x="649677" y="137483"/>
            <a:ext cx="3141582" cy="1564397"/>
            <a:chOff x="1728118" y="611521"/>
            <a:chExt cx="1777438" cy="885101"/>
          </a:xfrm>
        </p:grpSpPr>
        <p:pic>
          <p:nvPicPr>
            <p:cNvPr id="5" name="Рисунок 4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FA22FD3A-7755-4FF4-847E-D30504745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8118" y="772631"/>
              <a:ext cx="635722" cy="606318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текст, визитка&#10;&#10;Автоматически созданное описание">
              <a:extLst>
                <a:ext uri="{FF2B5EF4-FFF2-40B4-BE49-F238E27FC236}">
                  <a16:creationId xmlns:a16="http://schemas.microsoft.com/office/drawing/2014/main" id="{1745D469-00C3-433D-AC53-D882BE1DF9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0455" y="611521"/>
              <a:ext cx="885101" cy="885101"/>
            </a:xfrm>
            <a:prstGeom prst="rect">
              <a:avLst/>
            </a:prstGeom>
          </p:spPr>
        </p:pic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9DC05D-6AE4-4F77-B5FC-DD949F5A4D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30791" t="11291" r="44398" b="17190"/>
          <a:stretch/>
        </p:blipFill>
        <p:spPr>
          <a:xfrm>
            <a:off x="9834897" y="2172748"/>
            <a:ext cx="2357103" cy="4801394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5FB0D8-A1A2-4395-B1F3-0C6243EBAD85}"/>
              </a:ext>
            </a:extLst>
          </p:cNvPr>
          <p:cNvGrpSpPr/>
          <p:nvPr/>
        </p:nvGrpSpPr>
        <p:grpSpPr>
          <a:xfrm>
            <a:off x="9312869" y="417316"/>
            <a:ext cx="2468269" cy="1245455"/>
            <a:chOff x="8663192" y="417316"/>
            <a:chExt cx="2468269" cy="124545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9B1A531C-F213-4162-8496-02566C1F1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663192" y="417316"/>
              <a:ext cx="2357108" cy="1004732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9FE4C54-7BC1-4194-8F0E-6876950BAADC}"/>
                </a:ext>
              </a:extLst>
            </p:cNvPr>
            <p:cNvSpPr/>
            <p:nvPr/>
          </p:nvSpPr>
          <p:spPr>
            <a:xfrm>
              <a:off x="9567065" y="1225728"/>
              <a:ext cx="1564396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44083">
                <a:lnSpc>
                  <a:spcPct val="80000"/>
                </a:lnSpc>
              </a:pPr>
              <a:r>
                <a:rPr lang="ru-RU" sz="2800" b="1" dirty="0"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ЦИАПС</a:t>
              </a:r>
              <a:endParaRPr lang="ru-RU" sz="28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441647" y="2704136"/>
            <a:ext cx="98954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44083">
              <a:defRPr/>
            </a:pPr>
            <a:r>
              <a:rPr lang="ru-RU" sz="2800" b="1" dirty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Центры образования «Точка роста»: планирование образовательной деятельности, разработки и реализации образовательных программ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DCBD6E-1F92-4301-9E3C-B05385A57C32}"/>
              </a:ext>
            </a:extLst>
          </p:cNvPr>
          <p:cNvSpPr/>
          <p:nvPr/>
        </p:nvSpPr>
        <p:spPr>
          <a:xfrm>
            <a:off x="441647" y="5250759"/>
            <a:ext cx="97055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24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.0</a:t>
            </a: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3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.2022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, </a:t>
            </a:r>
            <a:r>
              <a:rPr kumimoji="0" lang="ru-RU" sz="28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10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.00 </a:t>
            </a:r>
            <a:r>
              <a:rPr kumimoji="0" lang="ru-RU" sz="28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МСК</a:t>
            </a:r>
          </a:p>
        </p:txBody>
      </p:sp>
      <p:pic>
        <p:nvPicPr>
          <p:cNvPr id="1026" name="Picture 2" descr="Точка РОСТА - Гимназия №10 им. А.Е. Бочкина, г. Дивногорск">
            <a:extLst>
              <a:ext uri="{FF2B5EF4-FFF2-40B4-BE49-F238E27FC236}">
                <a16:creationId xmlns:a16="http://schemas.microsoft.com/office/drawing/2014/main" id="{D62DD573-A82C-9343-8B04-D9E734E45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44" y="614548"/>
            <a:ext cx="2325456" cy="68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796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6794" y="71371"/>
            <a:ext cx="9253232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онлайн-семинара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8ED5822-4F3F-4453-ADD0-48FD0838EB3C}"/>
              </a:ext>
            </a:extLst>
          </p:cNvPr>
          <p:cNvSpPr/>
          <p:nvPr/>
        </p:nvSpPr>
        <p:spPr>
          <a:xfrm>
            <a:off x="557348" y="1444688"/>
            <a:ext cx="10040983" cy="4360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800"/>
              </a:spcAft>
              <a:buAutoNum type="arabicPeriod"/>
            </a:pPr>
            <a:r>
              <a:rPr lang="ru-RU" sz="2400" kern="0" dirty="0" smtClean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Ключевые </a:t>
            </a:r>
            <a:r>
              <a:rPr lang="ru-RU" sz="24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нормативные и методические документы, относящиеся к организации образовательной деятельности по основным и дополнительным общеобразовательным программам (в том числе с применением оборудования центров «Точка роста»);</a:t>
            </a:r>
          </a:p>
          <a:p>
            <a:pPr marL="514350" indent="-514350">
              <a:spcAft>
                <a:spcPts val="800"/>
              </a:spcAft>
              <a:buAutoNum type="arabicPeriod"/>
            </a:pPr>
            <a:r>
              <a:rPr lang="ru-RU" sz="2400" kern="0" dirty="0" smtClean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Планирование </a:t>
            </a:r>
            <a:r>
              <a:rPr lang="ru-RU" sz="24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деятельности по совершенствованию образовательных программ общеобразовательной организации с учетом ресурсов центров «Точка роста»;</a:t>
            </a:r>
          </a:p>
          <a:p>
            <a:pPr marL="514350" indent="-514350">
              <a:spcAft>
                <a:spcPts val="800"/>
              </a:spcAft>
              <a:buAutoNum type="arabicPeriod"/>
            </a:pPr>
            <a:r>
              <a:rPr lang="ru-RU" sz="2400" kern="0" dirty="0" smtClean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Рассмотрение </a:t>
            </a:r>
            <a:r>
              <a:rPr lang="ru-RU" sz="24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иных вопросов (на основе вопросов в чатах и иных информационных ресурсах по созданию и функционированию центров).</a:t>
            </a:r>
          </a:p>
        </p:txBody>
      </p:sp>
    </p:spTree>
    <p:extLst>
      <p:ext uri="{BB962C8B-B14F-4D97-AF65-F5344CB8AC3E}">
        <p14:creationId xmlns:p14="http://schemas.microsoft.com/office/powerpoint/2010/main" val="1009055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6794" y="455204"/>
            <a:ext cx="7945311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Основной информационно-методический канал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 вопросам создания и функционирования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центров «Точка роста»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EF4F38F-8D28-4C07-80FA-BB0A320FB139}"/>
              </a:ext>
            </a:extLst>
          </p:cNvPr>
          <p:cNvSpPr txBox="1">
            <a:spLocks/>
          </p:cNvSpPr>
          <p:nvPr/>
        </p:nvSpPr>
        <p:spPr>
          <a:xfrm>
            <a:off x="476794" y="1897406"/>
            <a:ext cx="6054635" cy="1333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Вопросы создания </a:t>
            </a: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центров естественно-научной и технологической направленностей «Точка роста»;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Вопросы формирования </a:t>
            </a: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необходимого комплекса условий (нормативных, кадровых и т.д.) 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функционирования </a:t>
            </a: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центра «Точка роста»;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Освещение вопросов реализации национального проекта «Образование»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Рассмотрение практик и подходов к организации образовательной деятельности общеобразовательных организаций </a:t>
            </a: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 использованием ресурсов центров «Точка роста»;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Систематизация и размещение материалов информационно-методических мероприятий;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Анонсирование </a:t>
            </a:r>
            <a:r>
              <a:rPr kumimoji="0" lang="ru-RU" sz="1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вебинаров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семинаров и иных мероприятий.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560644"/>
              </p:ext>
            </p:extLst>
          </p:nvPr>
        </p:nvGraphicFramePr>
        <p:xfrm>
          <a:off x="6343658" y="2436927"/>
          <a:ext cx="5812246" cy="456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2246">
                  <a:extLst>
                    <a:ext uri="{9D8B030D-6E8A-4147-A177-3AD203B41FA5}">
                      <a16:colId xmlns:a16="http://schemas.microsoft.com/office/drawing/2014/main" val="35544246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https://t.me/TR_metod</a:t>
                      </a:r>
                      <a:endParaRPr lang="ru-RU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12575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492" y="3080204"/>
            <a:ext cx="2832100" cy="27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2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2A20730-2292-4367-90A5-03EE6B75BBE5}"/>
              </a:ext>
            </a:extLst>
          </p:cNvPr>
          <p:cNvGrpSpPr/>
          <p:nvPr/>
        </p:nvGrpSpPr>
        <p:grpSpPr>
          <a:xfrm>
            <a:off x="649677" y="137483"/>
            <a:ext cx="3141582" cy="1564397"/>
            <a:chOff x="1728118" y="611521"/>
            <a:chExt cx="1777438" cy="885101"/>
          </a:xfrm>
        </p:grpSpPr>
        <p:pic>
          <p:nvPicPr>
            <p:cNvPr id="5" name="Рисунок 4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FA22FD3A-7755-4FF4-847E-D30504745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8118" y="772631"/>
              <a:ext cx="635722" cy="606318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текст, визитка&#10;&#10;Автоматически созданное описание">
              <a:extLst>
                <a:ext uri="{FF2B5EF4-FFF2-40B4-BE49-F238E27FC236}">
                  <a16:creationId xmlns:a16="http://schemas.microsoft.com/office/drawing/2014/main" id="{1745D469-00C3-433D-AC53-D882BE1DF9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0455" y="611521"/>
              <a:ext cx="885101" cy="885101"/>
            </a:xfrm>
            <a:prstGeom prst="rect">
              <a:avLst/>
            </a:prstGeom>
          </p:spPr>
        </p:pic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9DC05D-6AE4-4F77-B5FC-DD949F5A4D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30791" t="11291" r="44398" b="17190"/>
          <a:stretch/>
        </p:blipFill>
        <p:spPr>
          <a:xfrm>
            <a:off x="9834897" y="2172748"/>
            <a:ext cx="2357103" cy="4801394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5FB0D8-A1A2-4395-B1F3-0C6243EBAD85}"/>
              </a:ext>
            </a:extLst>
          </p:cNvPr>
          <p:cNvGrpSpPr/>
          <p:nvPr/>
        </p:nvGrpSpPr>
        <p:grpSpPr>
          <a:xfrm>
            <a:off x="9312869" y="417316"/>
            <a:ext cx="2468269" cy="1245455"/>
            <a:chOff x="8663192" y="417316"/>
            <a:chExt cx="2468269" cy="124545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9B1A531C-F213-4162-8496-02566C1F1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63192" y="417316"/>
              <a:ext cx="2357108" cy="1004732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9FE4C54-7BC1-4194-8F0E-6876950BAADC}"/>
                </a:ext>
              </a:extLst>
            </p:cNvPr>
            <p:cNvSpPr/>
            <p:nvPr/>
          </p:nvSpPr>
          <p:spPr>
            <a:xfrm>
              <a:off x="9567065" y="1225728"/>
              <a:ext cx="1564396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44083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ЦИАПС</a:t>
              </a:r>
              <a:endPara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511152" y="2326676"/>
            <a:ext cx="97055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44083">
              <a:defRPr/>
            </a:pPr>
            <a:r>
              <a:rPr lang="ru-RU" sz="2800" b="1" dirty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Ключевые нормативные и методические документы, относящиеся к организации образовательной деятельности по основным и дополнительным общеобразовательным программам (в том числе с применением оборудования центров «Точка роста</a:t>
            </a:r>
            <a:r>
              <a:rPr lang="ru-RU" sz="2800" b="1" dirty="0" smtClean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»)</a:t>
            </a:r>
            <a:endParaRPr lang="ru-RU" sz="2800" b="1" dirty="0">
              <a:solidFill>
                <a:srgbClr val="00B0F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DCBD6E-1F92-4301-9E3C-B05385A57C32}"/>
              </a:ext>
            </a:extLst>
          </p:cNvPr>
          <p:cNvSpPr/>
          <p:nvPr/>
        </p:nvSpPr>
        <p:spPr>
          <a:xfrm>
            <a:off x="511153" y="5183271"/>
            <a:ext cx="97055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Воробьев Михаил Владимирович,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начальник управления методологии и экспертно-организационного сопровождения проектной деятельности ФГАУ «ФНФРО»</a:t>
            </a:r>
          </a:p>
        </p:txBody>
      </p:sp>
      <p:pic>
        <p:nvPicPr>
          <p:cNvPr id="11" name="Picture 2" descr="Точка РОСТА - Гимназия №10 им. А.Е. Бочкина, г. Дивногорск">
            <a:extLst>
              <a:ext uri="{FF2B5EF4-FFF2-40B4-BE49-F238E27FC236}">
                <a16:creationId xmlns:a16="http://schemas.microsoft.com/office/drawing/2014/main" id="{E7CC87EB-2293-AD47-8ED4-E07AFF8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44" y="614548"/>
            <a:ext cx="2325456" cy="68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234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381372" y="316100"/>
            <a:ext cx="9444183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Центры естественно-научной и </a:t>
            </a:r>
          </a:p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технологической направленностей </a:t>
            </a:r>
          </a:p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«Точка роста»:</a:t>
            </a:r>
            <a:r>
              <a:rPr lang="ru-RU" sz="28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методические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рекомендации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BF36BC-8B71-49DC-AEB3-9132359E6146}"/>
              </a:ext>
            </a:extLst>
          </p:cNvPr>
          <p:cNvSpPr txBox="1"/>
          <p:nvPr/>
        </p:nvSpPr>
        <p:spPr>
          <a:xfrm>
            <a:off x="338666" y="4659722"/>
            <a:ext cx="1008097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b="1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! Распоряжения </a:t>
            </a:r>
            <a:r>
              <a:rPr lang="ru-RU" sz="2000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Министерства просвещения Российской Федерации </a:t>
            </a:r>
            <a:r>
              <a:rPr lang="ru-RU" sz="2000" b="1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от 17 декабря 2019 г. № Р-133 </a:t>
            </a:r>
            <a:r>
              <a:rPr lang="ru-RU" sz="2000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и от </a:t>
            </a:r>
            <a:r>
              <a:rPr lang="ru-RU" sz="2000" b="1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12 января 2021 г. № Р-6 утратили силу </a:t>
            </a:r>
            <a:r>
              <a:rPr lang="ru-RU" sz="2000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в соответствии с Распоряжением Минпросвещения России от 01.12.2021 № Р-321</a:t>
            </a:r>
            <a:endParaRPr lang="ru-RU" sz="2000" dirty="0">
              <a:solidFill>
                <a:srgbClr val="C0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EE3EF9E-85E8-4236-ADCA-05303381F82D}"/>
              </a:ext>
            </a:extLst>
          </p:cNvPr>
          <p:cNvCxnSpPr>
            <a:cxnSpLocks/>
          </p:cNvCxnSpPr>
          <p:nvPr/>
        </p:nvCxnSpPr>
        <p:spPr>
          <a:xfrm>
            <a:off x="6991819" y="1628934"/>
            <a:ext cx="1" cy="2893704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8ED5822-4F3F-4453-ADD0-48FD0838EB3C}"/>
              </a:ext>
            </a:extLst>
          </p:cNvPr>
          <p:cNvSpPr/>
          <p:nvPr/>
        </p:nvSpPr>
        <p:spPr>
          <a:xfrm>
            <a:off x="7113740" y="1681355"/>
            <a:ext cx="41281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75075"/>
                </a:solidFill>
                <a:effectLst/>
                <a:uLnTx/>
                <a:uFillTx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Цели и задачи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375075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75075"/>
                </a:solidFill>
                <a:effectLst/>
                <a:uLnTx/>
                <a:uFillTx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Порядок создания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375075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75075"/>
                </a:solidFill>
                <a:effectLst/>
                <a:uLnTx/>
                <a:uFillTx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Организация образовательной деятельности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375075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375075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kern="0" dirty="0" smtClean="0">
                <a:solidFill>
                  <a:srgbClr val="37507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Показатели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75075"/>
                </a:solidFill>
                <a:effectLst/>
                <a:uLnTx/>
                <a:uFillTx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75075"/>
                </a:solidFill>
                <a:effectLst/>
                <a:uLnTx/>
                <a:uFillTx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функционирования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8666" y="5889341"/>
            <a:ext cx="7995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 Министерства просвещения РФ от 11.01.2022 № ТВ-8/02 «О замене федерального оператора»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6A57B252-2BA3-46AB-99F9-A783AB86A5BD}"/>
              </a:ext>
            </a:extLst>
          </p:cNvPr>
          <p:cNvSpPr txBox="1">
            <a:spLocks/>
          </p:cNvSpPr>
          <p:nvPr/>
        </p:nvSpPr>
        <p:spPr>
          <a:xfrm>
            <a:off x="469294" y="1649431"/>
            <a:ext cx="6479822" cy="2368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14375" marR="0" indent="-257175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08314" marR="0" indent="-29391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Методические рекомендации по созданию и функционированию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центров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«Точка роста»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Письмо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Министерства просвещения Российской Федерации от 01.11.2021 № ТВ-1914/02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A29938-D996-4BBB-9F50-4E72B23926C0}"/>
              </a:ext>
            </a:extLst>
          </p:cNvPr>
          <p:cNvSpPr txBox="1"/>
          <p:nvPr/>
        </p:nvSpPr>
        <p:spPr>
          <a:xfrm>
            <a:off x="1495212" y="3640689"/>
            <a:ext cx="454991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https://disk.yandex.ru/d/oSciHdxbFiQbWg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5409B8-B384-4C80-AB8A-FB3AC5007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72" y="3377841"/>
            <a:ext cx="879548" cy="8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62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345057" y="189781"/>
            <a:ext cx="9666511" cy="10869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Нормативные документы,</a:t>
            </a:r>
          </a:p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регламентирующие деятельность  общеобразовательных организаций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A57B252-2BA3-46AB-99F9-A783AB86A5BD}"/>
              </a:ext>
            </a:extLst>
          </p:cNvPr>
          <p:cNvSpPr txBox="1">
            <a:spLocks/>
          </p:cNvSpPr>
          <p:nvPr/>
        </p:nvSpPr>
        <p:spPr>
          <a:xfrm>
            <a:off x="475685" y="1358537"/>
            <a:ext cx="10063299" cy="5037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14375" marR="0" indent="-257175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08314" marR="0" indent="-29391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Федеральный закон от 29.12.2012 № 273-ФЗ (ред. от 30.12.2021) «Об образовании в Российской Федерации» (с изм. и доп., вступ. в силу с 01.01.2022);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Приказ Минпросвещения России от 31.05.2021 № 287 «Об утверждении федерального государственного образовательного стандарта основного общего образования»;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Приказ Минпросвещения России от 31.05.2021 № 286 «Об утверждении федерального государственного образовательного стандарта начального общего образования».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Приказ Министерства просвещения РФ от 22 марта 2021 г. № 115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образования»;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Приказ Министерства просвещения РФ от 9 ноября 2018 г. № 196 «Об утверждении Порядка организации и осуществления образовательной деятельности по дополнительным общеобразовательным программам»;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СП 2.4.3648-20 «Санитарно-эпидемиологические требования к организациям воспитания и обучения, отдыха и оздоровления детей и молодежи» - Постановление Главного государственного санитарного врача от 28.09.2020 №28;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СП 1.2.3685-21 «Гигиенические нормативы и требования к обеспечению безопасности и (или) безвредности для человека факторов среды обитания» - Постановление Главного государственного санитарного врача от 28.01.2021 №2.</a:t>
            </a:r>
          </a:p>
        </p:txBody>
      </p:sp>
    </p:spTree>
    <p:extLst>
      <p:ext uri="{BB962C8B-B14F-4D97-AF65-F5344CB8AC3E}">
        <p14:creationId xmlns:p14="http://schemas.microsoft.com/office/powerpoint/2010/main" val="3158234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3"/>
          <p:cNvSpPr txBox="1">
            <a:spLocks/>
          </p:cNvSpPr>
          <p:nvPr/>
        </p:nvSpPr>
        <p:spPr>
          <a:xfrm>
            <a:off x="510800" y="5521543"/>
            <a:ext cx="11054183" cy="8499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Разработка и утверждение образовательных программ образовательной организации –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компетенция образовательной организации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(ст. 28 ФЗ от 29.12.2012 № 273-ФЗ «Об образовании в Российской Федерации»)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347376" y="225301"/>
            <a:ext cx="9444183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Образовательная деятельность на базе </a:t>
            </a:r>
          </a:p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Центров «Точка роста»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629175"/>
              </p:ext>
            </p:extLst>
          </p:nvPr>
        </p:nvGraphicFramePr>
        <p:xfrm>
          <a:off x="806888" y="1973700"/>
          <a:ext cx="8702870" cy="214823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351435">
                  <a:extLst>
                    <a:ext uri="{9D8B030D-6E8A-4147-A177-3AD203B41FA5}">
                      <a16:colId xmlns:a16="http://schemas.microsoft.com/office/drawing/2014/main" val="1148375393"/>
                    </a:ext>
                  </a:extLst>
                </a:gridCol>
                <a:gridCol w="4351435">
                  <a:extLst>
                    <a:ext uri="{9D8B030D-6E8A-4147-A177-3AD203B41FA5}">
                      <a16:colId xmlns:a16="http://schemas.microsoft.com/office/drawing/2014/main" val="1603033494"/>
                    </a:ext>
                  </a:extLst>
                </a:gridCol>
              </a:tblGrid>
              <a:tr h="5937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ОБЩЕЕ ОБРАЗОВАНИЕ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ДОПОЛНИТЕЛЬНОЕ ОБРАЗОВАНИЕ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81248"/>
                  </a:ext>
                </a:extLst>
              </a:tr>
              <a:tr h="5937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общеобразовательные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программы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Дополнительные общеобразовательные программы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502213"/>
                  </a:ext>
                </a:extLst>
              </a:tr>
              <a:tr h="593756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 программа начального, основного и среднего общего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Дополнительные</a:t>
                      </a:r>
                      <a:r>
                        <a:rPr lang="ru-RU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общеразвивающие программы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497124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80655CD-2629-431E-ADCF-BF73044378AE}"/>
              </a:ext>
            </a:extLst>
          </p:cNvPr>
          <p:cNvSpPr/>
          <p:nvPr/>
        </p:nvSpPr>
        <p:spPr>
          <a:xfrm>
            <a:off x="806888" y="4540265"/>
            <a:ext cx="4226666" cy="7450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Внеурочная деятельность</a:t>
            </a:r>
          </a:p>
        </p:txBody>
      </p:sp>
      <p:sp>
        <p:nvSpPr>
          <p:cNvPr id="16" name="Плюс 15"/>
          <p:cNvSpPr/>
          <p:nvPr/>
        </p:nvSpPr>
        <p:spPr>
          <a:xfrm>
            <a:off x="2920221" y="4197353"/>
            <a:ext cx="182880" cy="19158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90606" y="4358192"/>
            <a:ext cx="5320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defRPr/>
            </a:pP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 Дополнительное образование – самостоятельный вид образования, не является уровнем образования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40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475673" y="2043744"/>
          <a:ext cx="11217564" cy="42003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08782">
                  <a:extLst>
                    <a:ext uri="{9D8B030D-6E8A-4147-A177-3AD203B41FA5}">
                      <a16:colId xmlns:a16="http://schemas.microsoft.com/office/drawing/2014/main" val="1473792236"/>
                    </a:ext>
                  </a:extLst>
                </a:gridCol>
                <a:gridCol w="5608782">
                  <a:extLst>
                    <a:ext uri="{9D8B030D-6E8A-4147-A177-3AD203B41FA5}">
                      <a16:colId xmlns:a16="http://schemas.microsoft.com/office/drawing/2014/main" val="1304405839"/>
                    </a:ext>
                  </a:extLst>
                </a:gridCol>
              </a:tblGrid>
              <a:tr h="54270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ВНЕУРОЧНАЯ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ДОПОЛНИТЕЛЬНОЕ ОБРАЗОВАНИЕ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69601"/>
                  </a:ext>
                </a:extLst>
              </a:tr>
              <a:tr h="350563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является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обязательной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направлена на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достижение 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планируемых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результатов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освоения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основной общеобразовательной программы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рабочие программы внеурочной деятельности реализуются общеобразовательными организациями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рамках основных общеобразовательных программ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участие в реализации дополнительных общеобразовательных программ для детей является 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добровольным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требования к результатам 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освоения дополнительных общеразвивающих программ нормативно 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закреплены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реализуется во всех видах образовательных организаций, в организациях, осуществляющих обучение, получивших соответствующие 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лицензии 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реализацию данного подвида образования - дополнительное образование детей и взрослых</a:t>
                      </a:r>
                    </a:p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54028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5673" y="530101"/>
            <a:ext cx="9408556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Внеурочная деятельность ≠ дополнительное 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14012" y="6109903"/>
            <a:ext cx="5320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defRPr/>
            </a:pP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 Дополнительное образование – самостоятельный вид образования, не является уровнем образования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40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14427039"/>
              </p:ext>
            </p:extLst>
          </p:nvPr>
        </p:nvGraphicFramePr>
        <p:xfrm>
          <a:off x="649335" y="2393098"/>
          <a:ext cx="10834100" cy="198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092C0E8-7727-4625-B1CE-F5E9B1D8285B}"/>
              </a:ext>
            </a:extLst>
          </p:cNvPr>
          <p:cNvSpPr txBox="1"/>
          <p:nvPr/>
        </p:nvSpPr>
        <p:spPr>
          <a:xfrm>
            <a:off x="649335" y="4261088"/>
            <a:ext cx="7187729" cy="830997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УЧЕБНЫЙ ПЛАН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2C0E8-7727-4625-B1CE-F5E9B1D8285B}"/>
              </a:ext>
            </a:extLst>
          </p:cNvPr>
          <p:cNvSpPr txBox="1"/>
          <p:nvPr/>
        </p:nvSpPr>
        <p:spPr>
          <a:xfrm>
            <a:off x="8099814" y="4261089"/>
            <a:ext cx="3383621" cy="830997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 ВНЕУРОЧНОЙ ДЕЯТЕЛЬНОСТИ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Google Shape;238;p11"/>
          <p:cNvSpPr/>
          <p:nvPr/>
        </p:nvSpPr>
        <p:spPr>
          <a:xfrm>
            <a:off x="562237" y="2225526"/>
            <a:ext cx="7361924" cy="2982625"/>
          </a:xfrm>
          <a:prstGeom prst="rect">
            <a:avLst/>
          </a:prstGeom>
          <a:noFill/>
          <a:ln w="28575" cap="flat" cmpd="sng">
            <a:solidFill>
              <a:srgbClr val="1F377B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38;p11"/>
          <p:cNvSpPr/>
          <p:nvPr/>
        </p:nvSpPr>
        <p:spPr>
          <a:xfrm>
            <a:off x="8071558" y="2225526"/>
            <a:ext cx="3452508" cy="2982625"/>
          </a:xfrm>
          <a:prstGeom prst="rect">
            <a:avLst/>
          </a:prstGeom>
          <a:noFill/>
          <a:ln w="28575" cap="flat" cmpd="sng">
            <a:solidFill>
              <a:srgbClr val="1F377B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5914DF15-1CE3-504E-BDC4-90AC774BC112}"/>
              </a:ext>
            </a:extLst>
          </p:cNvPr>
          <p:cNvSpPr txBox="1">
            <a:spLocks/>
          </p:cNvSpPr>
          <p:nvPr/>
        </p:nvSpPr>
        <p:spPr>
          <a:xfrm>
            <a:off x="649335" y="5569192"/>
            <a:ext cx="9991594" cy="4409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Дополнительные общеразвивающие программы естественно-научной 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технической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направленностей*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*количество программ определяется общеобразовательной организацией самостоятельно с учетом имеющихся кадровых  и материально-технических ресурсов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10635" y="5300212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347376" y="225301"/>
            <a:ext cx="9444183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ru-RU" sz="28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деятельность на базе </a:t>
            </a:r>
          </a:p>
          <a:p>
            <a:pPr lvl="0" algn="l">
              <a:defRPr/>
            </a:pPr>
            <a:r>
              <a:rPr lang="ru-RU" sz="28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Центров «Точка роста»</a:t>
            </a:r>
            <a:endParaRPr lang="ru-RU" sz="2800" b="1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5914DF15-1CE3-504E-BDC4-90AC774BC112}"/>
              </a:ext>
            </a:extLst>
          </p:cNvPr>
          <p:cNvSpPr txBox="1">
            <a:spLocks/>
          </p:cNvSpPr>
          <p:nvPr/>
        </p:nvSpPr>
        <p:spPr>
          <a:xfrm>
            <a:off x="964547" y="1270414"/>
            <a:ext cx="8332342" cy="4409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Образовательные программы начального, основного и среднего общего образования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558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429792"/>
              </p:ext>
            </p:extLst>
          </p:nvPr>
        </p:nvGraphicFramePr>
        <p:xfrm>
          <a:off x="518472" y="1192388"/>
          <a:ext cx="11127659" cy="472073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365092">
                  <a:extLst>
                    <a:ext uri="{9D8B030D-6E8A-4147-A177-3AD203B41FA5}">
                      <a16:colId xmlns:a16="http://schemas.microsoft.com/office/drawing/2014/main" val="1473792236"/>
                    </a:ext>
                  </a:extLst>
                </a:gridCol>
                <a:gridCol w="5762567">
                  <a:extLst>
                    <a:ext uri="{9D8B030D-6E8A-4147-A177-3AD203B41FA5}">
                      <a16:colId xmlns:a16="http://schemas.microsoft.com/office/drawing/2014/main" val="1304405839"/>
                    </a:ext>
                  </a:extLst>
                </a:gridCol>
              </a:tblGrid>
              <a:tr h="575452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Рабочие программы 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учебных предметов, учебных курсов (в том числе внеурочной деятельности)</a:t>
                      </a:r>
                      <a:r>
                        <a:rPr lang="ru-RU" sz="14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должны включать: 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Дополнительные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общеразвивающие программы: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9392088"/>
                  </a:ext>
                </a:extLst>
              </a:tr>
              <a:tr h="386288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Содержание 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учебного предмета, учебного курса (в том числе внеурочной деятельности), учебного модуля;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Планируемые результаты 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освоения учебного предмета, учебного курса (в том числе внеурочной деятельности), учебного модуля;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Тематическое </a:t>
                      </a: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планирование </a:t>
                      </a:r>
                      <a:r>
                        <a:rPr lang="ru-RU" sz="1400" dirty="0" smtClean="0">
                          <a:solidFill>
                            <a:srgbClr val="333333"/>
                          </a:solidFill>
                          <a:latin typeface="Arial" panose="020B0604020202020204" pitchFamily="34" charset="0"/>
                        </a:rPr>
                        <a:t>с указанием количества академических часов, отводимых на освоение каждой темы учебного предмета, учебного курса (в том числе внеурочной деятельности), учебного модуля и возможность использования по этой теме электронных (цифровых) образовательных ресурсов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Рабочие программы учебных предметов, учебных курсов (в том числе внеурочной деятельности), учебных модулей формируются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учетом рабочей программы воспитания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Рабочие программы учебных курсов внеурочной деятельности также должны содержать указание на форму проведения занятий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00000"/>
                        </a:lnSpc>
                        <a:buFont typeface="Arial" panose="020B0604020202020204" pitchFamily="34" charset="0"/>
                        <a:buAutoNum type="arabicPeriod"/>
                      </a:pP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ормируются с учетом 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п. 9 ст. 2 Федерального закона от 29.12.2012 № 273-ФЗ 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«Об образовании в Российской Федерации»;</a:t>
                      </a:r>
                    </a:p>
                    <a:p>
                      <a:pPr marL="457200" marR="0" indent="-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Учитывается 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Приказ Минпросвещения России от 9 ноября 2018 года №</a:t>
                      </a:r>
                      <a:r>
                        <a:rPr lang="en-GB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196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«Об утверждении Порядка организации и осуществления образовательной деятельности по дополнительным общеобразовательным программам»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Письмо Минобрнауки России от 18.11.2015 № 09-3242 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 направлении информации» (вместе с «Методическими рекомендациями по проектированию дополнительных общеразвивающих программ (включая разноуровневые программы)»)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59554028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25753" y="234829"/>
            <a:ext cx="9444183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Организация образовательной деятельности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8472" y="608232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Примерные рабочие программы по предметам https://edsoo.ru/Primernie_rabochie_progra.htm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3797" y="5943937"/>
            <a:ext cx="777007" cy="77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82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8983" y="609731"/>
            <a:ext cx="9686109" cy="7374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Нормативное обеспечение разработки </a:t>
            </a:r>
          </a:p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дополнительных общеразвивающих программ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>
          <a:xfrm>
            <a:off x="594841" y="1794040"/>
            <a:ext cx="10240107" cy="34521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lang="ru-RU" sz="24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Образовательная программа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комплекс основных характеристик образования (объем, содержание, планируемые результаты) и организационно-педагогических условий, который представлен в виде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учебного плана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календарного учебного графика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рабочих программ учебных предметов, курсов, дисциплин (модулей), иных компонентов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оценочных и методических материалов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а также в предусмотренных настоящим Федеральным законом случаях в виде рабочей программы воспитания, календарного плана воспитательной работы, форм аттестации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8651" y="5693012"/>
            <a:ext cx="1028629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defRPr/>
            </a:pPr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П.9 ст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ФЗ от 29.12.2012 № 273-ФЗ «Об образовании в Российской Федерации»</a:t>
            </a: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889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392794" y="905823"/>
            <a:ext cx="9686109" cy="7374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Дополнительные общеразвивающие программы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1418" y="2284617"/>
            <a:ext cx="4790620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Содержание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дополнительных общеразвивающих программ и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сроки обучения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ним определяются образовательной программой, разработанной и утвержденной организацией, осуществляющей образовательную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деятельность*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914DF15-1CE3-504E-BDC4-90AC774BC112}"/>
              </a:ext>
            </a:extLst>
          </p:cNvPr>
          <p:cNvSpPr txBox="1">
            <a:spLocks/>
          </p:cNvSpPr>
          <p:nvPr/>
        </p:nvSpPr>
        <p:spPr>
          <a:xfrm>
            <a:off x="5816739" y="2207876"/>
            <a:ext cx="5409345" cy="4409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Направленности дополнительных общеразвивающих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программ**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Google Shape;238;p11"/>
          <p:cNvSpPr/>
          <p:nvPr/>
        </p:nvSpPr>
        <p:spPr>
          <a:xfrm>
            <a:off x="5730692" y="3105958"/>
            <a:ext cx="5581437" cy="1979426"/>
          </a:xfrm>
          <a:prstGeom prst="rect">
            <a:avLst/>
          </a:prstGeom>
          <a:noFill/>
          <a:ln w="28575" cap="flat" cmpd="sng">
            <a:solidFill>
              <a:srgbClr val="1F377B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942827" y="3436561"/>
            <a:ext cx="2500906" cy="1349971"/>
            <a:chOff x="1377" y="236650"/>
            <a:chExt cx="2500906" cy="1349971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377" y="236650"/>
              <a:ext cx="2500906" cy="1349971"/>
            </a:xfrm>
            <a:prstGeom prst="rect">
              <a:avLst/>
            </a:pr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TextBox 7"/>
            <p:cNvSpPr txBox="1"/>
            <p:nvPr/>
          </p:nvSpPr>
          <p:spPr>
            <a:xfrm>
              <a:off x="1377" y="236650"/>
              <a:ext cx="2500906" cy="13499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Естественнонаучная направленность</a:t>
              </a:r>
              <a:endPara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8560073" y="3436560"/>
            <a:ext cx="2666011" cy="1349971"/>
            <a:chOff x="2716745" y="272725"/>
            <a:chExt cx="2472020" cy="129183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2716745" y="272725"/>
              <a:ext cx="2472020" cy="1291834"/>
            </a:xfrm>
            <a:prstGeom prst="rect">
              <a:avLst/>
            </a:pr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TextBox 10"/>
            <p:cNvSpPr txBox="1"/>
            <p:nvPr/>
          </p:nvSpPr>
          <p:spPr>
            <a:xfrm>
              <a:off x="2716745" y="272725"/>
              <a:ext cx="2472020" cy="1291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Техническая </a:t>
              </a:r>
            </a:p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направленность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531418" y="5726725"/>
            <a:ext cx="9483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defRPr/>
            </a:pP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 </a:t>
            </a:r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ФЗ от 29.12.2012 № 273-ФЗ «Об образовании в Российской Федерации</a:t>
            </a:r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1417" y="6178734"/>
            <a:ext cx="9884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defRPr/>
            </a:pP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просвещения РФ от 9 ноября 2018 г. № 196 «Об утверждении Порядка организации и осуществления образовательной деятельности по дополнительным общеобразовательным программам»</a:t>
            </a:r>
          </a:p>
        </p:txBody>
      </p:sp>
    </p:spTree>
    <p:extLst>
      <p:ext uri="{BB962C8B-B14F-4D97-AF65-F5344CB8AC3E}">
        <p14:creationId xmlns:p14="http://schemas.microsoft.com/office/powerpoint/2010/main" val="3667808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8983" y="609731"/>
            <a:ext cx="9686109" cy="7374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Нормативное обеспечение разработки </a:t>
            </a:r>
          </a:p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дополнительных общеразвивающих программ</a:t>
            </a:r>
          </a:p>
        </p:txBody>
      </p:sp>
      <p:sp>
        <p:nvSpPr>
          <p:cNvPr id="5" name="Текст 3"/>
          <p:cNvSpPr txBox="1">
            <a:spLocks/>
          </p:cNvSpPr>
          <p:nvPr/>
        </p:nvSpPr>
        <p:spPr>
          <a:xfrm>
            <a:off x="478983" y="1766667"/>
            <a:ext cx="10240107" cy="38939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lang="ru-RU" sz="24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Проектирование и реализация дополнительных общеобразовательных программ должны строиться на следующих основаниях: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разноуровневость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(ступенчатость) образовательных программ;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модульность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содержания образовательных программ, возможность взаимозачета результатов;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ориентация на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метапредметные и личностные результаты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образования;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творческий и продуктивный характер образовательных программ;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открытый и сетевой характер реализации.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8714" y="5809256"/>
            <a:ext cx="1010064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Распоряжение Правительства РФ от 04.09.2014 № 1726-р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«Об утверждении Концепции развития дополнительного образования детей»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75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8983" y="609731"/>
            <a:ext cx="9686109" cy="7374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Нормативное обеспечение разработки </a:t>
            </a:r>
          </a:p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дополнительных общеразвивающих программ</a:t>
            </a:r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532032" y="1849350"/>
            <a:ext cx="10240107" cy="26610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lang="ru-RU" sz="24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Содержание и материал программы дополнительного образования детей должны быть организованы по принципу дифференциации в соответствии со следующими уровнями сложности: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«Стартовый уровень»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«Базовый уровень»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«Продвинутый уровень»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1701" y="5012522"/>
            <a:ext cx="10368849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Письмо Минобрнауки России от 18.11.2015 № 09-3242 «О направлении информации» (вместе с «Методическими рекомендациями по проектированию дополнительных общеразвивающих программ (включая разноуровневые программы)»)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953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8983" y="609731"/>
            <a:ext cx="9686109" cy="7374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Методические материалы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52C848E-5FD8-C84D-8EF4-98F2F623CB21}"/>
              </a:ext>
            </a:extLst>
          </p:cNvPr>
          <p:cNvSpPr txBox="1">
            <a:spLocks/>
          </p:cNvSpPr>
          <p:nvPr/>
        </p:nvSpPr>
        <p:spPr>
          <a:xfrm>
            <a:off x="1776902" y="1751966"/>
            <a:ext cx="1557007" cy="991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7BC37B-FABD-D841-8024-DD77C8ED2927}"/>
              </a:ext>
            </a:extLst>
          </p:cNvPr>
          <p:cNvSpPr txBox="1"/>
          <p:nvPr/>
        </p:nvSpPr>
        <p:spPr>
          <a:xfrm>
            <a:off x="2841558" y="4992023"/>
            <a:ext cx="8457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методических пособий для Школьных Кванториумов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целесообразно использовать для расширения содержания реализуемых программ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дополнительного образования)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B52C848E-5FD8-C84D-8EF4-98F2F623CB21}"/>
              </a:ext>
            </a:extLst>
          </p:cNvPr>
          <p:cNvSpPr txBox="1">
            <a:spLocks/>
          </p:cNvSpPr>
          <p:nvPr/>
        </p:nvSpPr>
        <p:spPr>
          <a:xfrm>
            <a:off x="803870" y="2747341"/>
            <a:ext cx="2408908" cy="670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методических пособий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049413990"/>
              </p:ext>
            </p:extLst>
          </p:nvPr>
        </p:nvGraphicFramePr>
        <p:xfrm>
          <a:off x="2789549" y="1682692"/>
          <a:ext cx="8322587" cy="2479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90244" y="3683051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https://disk.yandex.ru/d/-txZEynk44LvSg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446460E-895C-4713-9065-89AB3D7287A4}"/>
              </a:ext>
            </a:extLst>
          </p:cNvPr>
          <p:cNvSpPr txBox="1">
            <a:spLocks/>
          </p:cNvSpPr>
          <p:nvPr/>
        </p:nvSpPr>
        <p:spPr>
          <a:xfrm>
            <a:off x="6759064" y="4185896"/>
            <a:ext cx="622422" cy="991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9849" y="4052383"/>
            <a:ext cx="1409700" cy="14097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22037" y="6294452"/>
            <a:ext cx="4489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https://disk.yandex.ru/d/zTUhB44KTklNTA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1279" y="5816761"/>
            <a:ext cx="958901" cy="95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23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2A20730-2292-4367-90A5-03EE6B75BBE5}"/>
              </a:ext>
            </a:extLst>
          </p:cNvPr>
          <p:cNvGrpSpPr/>
          <p:nvPr/>
        </p:nvGrpSpPr>
        <p:grpSpPr>
          <a:xfrm>
            <a:off x="649677" y="137483"/>
            <a:ext cx="3141582" cy="1564397"/>
            <a:chOff x="1728118" y="611521"/>
            <a:chExt cx="1777438" cy="885101"/>
          </a:xfrm>
        </p:grpSpPr>
        <p:pic>
          <p:nvPicPr>
            <p:cNvPr id="5" name="Рисунок 4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FA22FD3A-7755-4FF4-847E-D30504745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8118" y="772631"/>
              <a:ext cx="635722" cy="606318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текст, визитка&#10;&#10;Автоматически созданное описание">
              <a:extLst>
                <a:ext uri="{FF2B5EF4-FFF2-40B4-BE49-F238E27FC236}">
                  <a16:creationId xmlns:a16="http://schemas.microsoft.com/office/drawing/2014/main" id="{1745D469-00C3-433D-AC53-D882BE1DF9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0455" y="611521"/>
              <a:ext cx="885101" cy="885101"/>
            </a:xfrm>
            <a:prstGeom prst="rect">
              <a:avLst/>
            </a:prstGeom>
          </p:spPr>
        </p:pic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9DC05D-6AE4-4F77-B5FC-DD949F5A4D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30791" t="11291" r="44398" b="17190"/>
          <a:stretch/>
        </p:blipFill>
        <p:spPr>
          <a:xfrm>
            <a:off x="9834897" y="2172748"/>
            <a:ext cx="2357103" cy="4801394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5FB0D8-A1A2-4395-B1F3-0C6243EBAD85}"/>
              </a:ext>
            </a:extLst>
          </p:cNvPr>
          <p:cNvGrpSpPr/>
          <p:nvPr/>
        </p:nvGrpSpPr>
        <p:grpSpPr>
          <a:xfrm>
            <a:off x="9312869" y="417316"/>
            <a:ext cx="2468269" cy="1245455"/>
            <a:chOff x="8663192" y="417316"/>
            <a:chExt cx="2468269" cy="124545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9B1A531C-F213-4162-8496-02566C1F1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63192" y="417316"/>
              <a:ext cx="2357108" cy="1004732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9FE4C54-7BC1-4194-8F0E-6876950BAADC}"/>
                </a:ext>
              </a:extLst>
            </p:cNvPr>
            <p:cNvSpPr/>
            <p:nvPr/>
          </p:nvSpPr>
          <p:spPr>
            <a:xfrm>
              <a:off x="9567065" y="1225728"/>
              <a:ext cx="1564396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44083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ЦИАПС</a:t>
              </a:r>
              <a:endPara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511152" y="2326676"/>
            <a:ext cx="91292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44083">
              <a:defRPr/>
            </a:pPr>
            <a:r>
              <a:rPr lang="ru-RU" sz="2800" b="1" dirty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Планирование деятельности по совершенствованию образовательных программ общеобразовательной организации с учетом ресурсов центров «Точка роста</a:t>
            </a:r>
            <a:r>
              <a:rPr lang="ru-RU" sz="2800" b="1" dirty="0" smtClean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»</a:t>
            </a:r>
            <a:endParaRPr lang="ru-RU" sz="2800" b="1" dirty="0">
              <a:solidFill>
                <a:srgbClr val="00B0F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DCBD6E-1F92-4301-9E3C-B05385A57C32}"/>
              </a:ext>
            </a:extLst>
          </p:cNvPr>
          <p:cNvSpPr/>
          <p:nvPr/>
        </p:nvSpPr>
        <p:spPr>
          <a:xfrm>
            <a:off x="511153" y="5183271"/>
            <a:ext cx="97055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44083">
              <a:defRPr/>
            </a:pPr>
            <a:r>
              <a:rPr lang="ru-RU" sz="2000" dirty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Бурухина Дарья Юрьевна, </a:t>
            </a:r>
            <a:br>
              <a:rPr lang="ru-RU" sz="2000" dirty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начальник отдела методологического сопровождения проектов </a:t>
            </a:r>
            <a:br>
              <a:rPr lang="ru-RU" sz="2000" dirty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rgbClr val="00B0F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в сфере общего и дополнительного образования ФГАУ «ФНФРО»</a:t>
            </a:r>
            <a:endParaRPr lang="ru-RU" sz="2000" dirty="0">
              <a:solidFill>
                <a:srgbClr val="00B0F0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11" name="Picture 2" descr="Точка РОСТА - Гимназия №10 им. А.Е. Бочкина, г. Дивногорск">
            <a:extLst>
              <a:ext uri="{FF2B5EF4-FFF2-40B4-BE49-F238E27FC236}">
                <a16:creationId xmlns:a16="http://schemas.microsoft.com/office/drawing/2014/main" id="{E7CC87EB-2293-AD47-8ED4-E07AFF8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44" y="614548"/>
            <a:ext cx="2325456" cy="68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466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86091982"/>
              </p:ext>
            </p:extLst>
          </p:nvPr>
        </p:nvGraphicFramePr>
        <p:xfrm>
          <a:off x="868218" y="1976579"/>
          <a:ext cx="8092902" cy="4110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8983" y="679400"/>
            <a:ext cx="9686109" cy="7374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Уровни планирования деятельности школы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200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345057" y="189781"/>
            <a:ext cx="9666511" cy="10869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Программа основного общего образования*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A57B252-2BA3-46AB-99F9-A783AB86A5BD}"/>
              </a:ext>
            </a:extLst>
          </p:cNvPr>
          <p:cNvSpPr txBox="1">
            <a:spLocks/>
          </p:cNvSpPr>
          <p:nvPr/>
        </p:nvSpPr>
        <p:spPr>
          <a:xfrm>
            <a:off x="540544" y="5886994"/>
            <a:ext cx="10063299" cy="526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14375" marR="0" indent="-257175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08314" marR="0" indent="-29391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*Приказ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Минпросвещения России от 31.05.2021 № 287 «Об утверждении федерального государственного образовательного стандарта основного общего образования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»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12251853"/>
              </p:ext>
            </p:extLst>
          </p:nvPr>
        </p:nvGraphicFramePr>
        <p:xfrm>
          <a:off x="540544" y="1515292"/>
          <a:ext cx="9672323" cy="3553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74161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2A20730-2292-4367-90A5-03EE6B75BBE5}"/>
              </a:ext>
            </a:extLst>
          </p:cNvPr>
          <p:cNvGrpSpPr/>
          <p:nvPr/>
        </p:nvGrpSpPr>
        <p:grpSpPr>
          <a:xfrm>
            <a:off x="649677" y="137483"/>
            <a:ext cx="3141582" cy="1564397"/>
            <a:chOff x="1728118" y="611521"/>
            <a:chExt cx="1777438" cy="885101"/>
          </a:xfrm>
        </p:grpSpPr>
        <p:pic>
          <p:nvPicPr>
            <p:cNvPr id="5" name="Рисунок 4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FA22FD3A-7755-4FF4-847E-D30504745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8118" y="772631"/>
              <a:ext cx="635722" cy="606318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текст, визитка&#10;&#10;Автоматически созданное описание">
              <a:extLst>
                <a:ext uri="{FF2B5EF4-FFF2-40B4-BE49-F238E27FC236}">
                  <a16:creationId xmlns:a16="http://schemas.microsoft.com/office/drawing/2014/main" id="{1745D469-00C3-433D-AC53-D882BE1DF9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0455" y="611521"/>
              <a:ext cx="885101" cy="885101"/>
            </a:xfrm>
            <a:prstGeom prst="rect">
              <a:avLst/>
            </a:prstGeom>
          </p:spPr>
        </p:pic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9DC05D-6AE4-4F77-B5FC-DD949F5A4D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30791" t="11291" r="44398" b="17190"/>
          <a:stretch/>
        </p:blipFill>
        <p:spPr>
          <a:xfrm>
            <a:off x="9834897" y="2172748"/>
            <a:ext cx="2357103" cy="4801394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5FB0D8-A1A2-4395-B1F3-0C6243EBAD85}"/>
              </a:ext>
            </a:extLst>
          </p:cNvPr>
          <p:cNvGrpSpPr/>
          <p:nvPr/>
        </p:nvGrpSpPr>
        <p:grpSpPr>
          <a:xfrm>
            <a:off x="9312869" y="417316"/>
            <a:ext cx="2468269" cy="1245455"/>
            <a:chOff x="8663192" y="417316"/>
            <a:chExt cx="2468269" cy="124545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9B1A531C-F213-4162-8496-02566C1F1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63192" y="417316"/>
              <a:ext cx="2357108" cy="1004732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9FE4C54-7BC1-4194-8F0E-6876950BAADC}"/>
                </a:ext>
              </a:extLst>
            </p:cNvPr>
            <p:cNvSpPr/>
            <p:nvPr/>
          </p:nvSpPr>
          <p:spPr>
            <a:xfrm>
              <a:off x="9567065" y="1225728"/>
              <a:ext cx="1564396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44083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ЦИАПС</a:t>
              </a:r>
              <a:endPara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441649" y="2405336"/>
            <a:ext cx="8061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Рассмотрение иных вопросов (на основе вопросов в чатах и иных информационных ресурсах по созданию и функционированию центров)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DCBD6E-1F92-4301-9E3C-B05385A57C32}"/>
              </a:ext>
            </a:extLst>
          </p:cNvPr>
          <p:cNvSpPr/>
          <p:nvPr/>
        </p:nvSpPr>
        <p:spPr>
          <a:xfrm>
            <a:off x="441648" y="4722024"/>
            <a:ext cx="97055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Воробьев Михаил Владимирович,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начальник управления методологии и экспертно-организационного сопровождения проектной деятельности ФГАУ «ФНФРО»</a:t>
            </a:r>
          </a:p>
        </p:txBody>
      </p:sp>
      <p:pic>
        <p:nvPicPr>
          <p:cNvPr id="11" name="Picture 2" descr="Точка РОСТА - Гимназия №10 им. А.Е. Бочкина, г. Дивногорск">
            <a:extLst>
              <a:ext uri="{FF2B5EF4-FFF2-40B4-BE49-F238E27FC236}">
                <a16:creationId xmlns:a16="http://schemas.microsoft.com/office/drawing/2014/main" id="{6EDB319A-5465-D945-B79C-C07232B16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44" y="614548"/>
            <a:ext cx="2325456" cy="68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64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078BE157-AB0A-104C-91FB-F60993D59028}"/>
              </a:ext>
            </a:extLst>
          </p:cNvPr>
          <p:cNvSpPr txBox="1">
            <a:spLocks/>
          </p:cNvSpPr>
          <p:nvPr/>
        </p:nvSpPr>
        <p:spPr>
          <a:xfrm>
            <a:off x="333196" y="1340909"/>
            <a:ext cx="10439307" cy="4917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446088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Рабочие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по кружкам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«Точки роста»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относятся к внеурочной деятельности или к дополнительному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образованию,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у нас кружки по физике и химии? </a:t>
            </a:r>
            <a:endParaRPr lang="ru-RU" sz="20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446088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sz="20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«кружок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упоминается в Приказе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просвещения РФ от 9 ноября 2018 г. № 196 «Об утверждении Порядка организации и осуществления образовательной деятельности по дополнительным общеобразовательным программам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как форма объединения обучающихся, в рамках которого  организован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образовательный процесс.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Данная форма организации образовательной деятельности может применятся как при реализации программ внеурочной деятельности, так и при реализации дополнительных общеразвивающих программ в рамках дополнительного образования школы.  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ru-RU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446088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sz="20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885AC672-6206-4226-9668-5DD07BFFBC37}"/>
              </a:ext>
            </a:extLst>
          </p:cNvPr>
          <p:cNvSpPr txBox="1">
            <a:spLocks/>
          </p:cNvSpPr>
          <p:nvPr/>
        </p:nvSpPr>
        <p:spPr>
          <a:xfrm>
            <a:off x="333197" y="288739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Ответы и решения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8578F7-83A3-4DDA-8239-9CDB4F55D13C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08A25F-149E-415D-BEFC-977046C76608}" type="slidenum"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089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2620" y="1115614"/>
            <a:ext cx="101815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 такое экспертное заключение и сертификаты/декларации на соответствие оборудования. Кто их должен предоставлять?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Экспертное заключение оформляется экспертом или экспертной организацией в порядке, определенном частью 7 статьи 41 Федерального закона от 05.04.2013 № 44-ФЗ, в случае привлечения таких лиц в соответствии со статьей 94 указанного Федерального закона для проверки предоставленных поставщиком (подрядчиком, исполнителем) результатов, предусмотренных контрактом, в части их соответствия условиям контракта.</a:t>
            </a:r>
          </a:p>
          <a:p>
            <a:pPr marL="36195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Декларация/сертификат соответствия поставляемого товара техническим регламентам ЕАЭС или национальным стандартам (в случае, если это необходимо в отношении такого товара) предоставляется поставщиком заказчику вместе с товаром.</a:t>
            </a:r>
          </a:p>
        </p:txBody>
      </p:sp>
    </p:spTree>
    <p:extLst>
      <p:ext uri="{BB962C8B-B14F-4D97-AF65-F5344CB8AC3E}">
        <p14:creationId xmlns:p14="http://schemas.microsoft.com/office/powerpoint/2010/main" val="658549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6794" y="455204"/>
            <a:ext cx="7945311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Основной информационно-методический канал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 вопросам создания и функционирования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центров «Точка роста»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EF4F38F-8D28-4C07-80FA-BB0A320FB139}"/>
              </a:ext>
            </a:extLst>
          </p:cNvPr>
          <p:cNvSpPr txBox="1">
            <a:spLocks/>
          </p:cNvSpPr>
          <p:nvPr/>
        </p:nvSpPr>
        <p:spPr>
          <a:xfrm>
            <a:off x="476794" y="1897406"/>
            <a:ext cx="6054635" cy="1333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Вопросы создания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центров естественно-научной и технологической направленностей «Точка роста»;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Вопросы формирования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необходимого комплекса условий (нормативных, кадровых и т.д.)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функционирования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центра «Точка роста»;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Освещение вопросов реализации национального проекта «Образование»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Рассмотрение практик и подходов к организации образовательной деятельности общеобразовательных организаций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использованием ресурсов центров «Точка роста»;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Систематизация и размещение материалов информационно-методических мероприятий;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Анонсирование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вебинаров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семинаров и иных мероприятий.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6343658" y="2436927"/>
          <a:ext cx="5812246" cy="456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2246">
                  <a:extLst>
                    <a:ext uri="{9D8B030D-6E8A-4147-A177-3AD203B41FA5}">
                      <a16:colId xmlns:a16="http://schemas.microsoft.com/office/drawing/2014/main" val="35544246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https://t.me/TR_metod</a:t>
                      </a:r>
                      <a:endParaRPr lang="ru-RU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12575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81" y="3158581"/>
            <a:ext cx="2832100" cy="27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16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A0454AF-6356-417B-9AA7-267228FDA057}"/>
              </a:ext>
            </a:extLst>
          </p:cNvPr>
          <p:cNvSpPr txBox="1">
            <a:spLocks/>
          </p:cNvSpPr>
          <p:nvPr/>
        </p:nvSpPr>
        <p:spPr>
          <a:xfrm>
            <a:off x="476794" y="71371"/>
            <a:ext cx="9253232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Следующий 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онлайн-семинар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56CFA3-BC25-4023-A222-A49D78F61202}"/>
              </a:ext>
            </a:extLst>
          </p:cNvPr>
          <p:cNvSpPr/>
          <p:nvPr/>
        </p:nvSpPr>
        <p:spPr>
          <a:xfrm>
            <a:off x="476794" y="1283682"/>
            <a:ext cx="8573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7 апреля 2022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года, 10.00 МСК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EF4F38F-8D28-4C07-80FA-BB0A320FB139}"/>
              </a:ext>
            </a:extLst>
          </p:cNvPr>
          <p:cNvSpPr txBox="1">
            <a:spLocks/>
          </p:cNvSpPr>
          <p:nvPr/>
        </p:nvSpPr>
        <p:spPr>
          <a:xfrm>
            <a:off x="476794" y="2246320"/>
            <a:ext cx="9948751" cy="1333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Тема: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sz="3000" b="1" dirty="0">
                <a:solidFill>
                  <a:prstClr val="black"/>
                </a:solidFill>
                <a:latin typeface="Arial" panose="020B0604020202020204" pitchFamily="34" charset="0"/>
              </a:rPr>
              <a:t>Центры образования «Точка роста»: образовательные мероприятия и условия для воспитательной деятельности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24" y="4543244"/>
            <a:ext cx="2071745" cy="2039229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50011"/>
              </p:ext>
            </p:extLst>
          </p:nvPr>
        </p:nvGraphicFramePr>
        <p:xfrm>
          <a:off x="4079429" y="4735990"/>
          <a:ext cx="5812246" cy="456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2246">
                  <a:extLst>
                    <a:ext uri="{9D8B030D-6E8A-4147-A177-3AD203B41FA5}">
                      <a16:colId xmlns:a16="http://schemas.microsoft.com/office/drawing/2014/main" val="35544246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https://t.me/TR_metod</a:t>
                      </a:r>
                      <a:endParaRPr lang="ru-RU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12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4896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3123FB666F3B84896B400C63B4DA83C" ma:contentTypeVersion="0" ma:contentTypeDescription="Создание документа." ma:contentTypeScope="" ma:versionID="91a2966729857e2c9f9169364e6fb59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9BC917B-06A6-4D37-AA99-33358AD14552}"/>
</file>

<file path=customXml/itemProps2.xml><?xml version="1.0" encoding="utf-8"?>
<ds:datastoreItem xmlns:ds="http://schemas.openxmlformats.org/officeDocument/2006/customXml" ds:itemID="{500934C0-2F5C-4F87-A408-8B8329A6A2A8}"/>
</file>

<file path=customXml/itemProps3.xml><?xml version="1.0" encoding="utf-8"?>
<ds:datastoreItem xmlns:ds="http://schemas.openxmlformats.org/officeDocument/2006/customXml" ds:itemID="{742A2E14-2ED9-4C48-A4F9-739997CE5AC6}"/>
</file>

<file path=docProps/app.xml><?xml version="1.0" encoding="utf-8"?>
<Properties xmlns="http://schemas.openxmlformats.org/officeDocument/2006/extended-properties" xmlns:vt="http://schemas.openxmlformats.org/officeDocument/2006/docPropsVTypes">
  <TotalTime>3496</TotalTime>
  <Words>1623</Words>
  <Application>Microsoft Office PowerPoint</Application>
  <PresentationFormat>Широкоэкранный</PresentationFormat>
  <Paragraphs>182</Paragraphs>
  <Slides>23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Helvetica Neue</vt:lpstr>
      <vt:lpstr>Trebuchet MS</vt:lpstr>
      <vt:lpstr>Verdana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Сибагатуллина Лейсан</dc:creator>
  <cp:lastModifiedBy>Бурухина Дарья</cp:lastModifiedBy>
  <cp:revision>268</cp:revision>
  <dcterms:created xsi:type="dcterms:W3CDTF">2022-01-10T10:45:44Z</dcterms:created>
  <dcterms:modified xsi:type="dcterms:W3CDTF">2022-03-21T10:45:54Z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0x01010013123FB666F3B84896B400C63B4DA83C</vt:lpwstr>
  </property>
</Properties>
</file>