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custDataLst>
    <p:tags r:id="rId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mamusik.ru/upload/userimages/cidumocqurumhdsivzwso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99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165618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Школьное объединение детей и подростков «РИТМ» (романтики, искатели, </a:t>
            </a:r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творители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мечтатели)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356992"/>
            <a:ext cx="6400800" cy="122413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Юркинская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средняя общеобразовательная школа»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Юринского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 Республики Марий Эл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mamusik.ru/upload/userimages/cidumocqurumhdsivzwso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36"/>
            <a:ext cx="9144000" cy="68599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 девиз: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«Через тернии – к звездам»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C:\Documents and Settings\Пользователь\Рабочий стол\DSCN1645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348706"/>
            <a:ext cx="4402832" cy="316852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57150">
            <a:solidFill>
              <a:schemeClr val="accent2">
                <a:lumMod val="75000"/>
              </a:schemeClr>
            </a:solidFill>
          </a:ln>
        </p:spPr>
      </p:pic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День рождения ДО «РИТМ» 26 ноября 1995 года.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Объединение продолжает лучшие традиции Пионерии.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mamusik.ru/upload/userimages/cidumocqurumhdsivzwso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36"/>
            <a:ext cx="9144000" cy="68599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Решаем вместе, творим вместе и радуемся вместе!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 descr="C:\Documents and Settings\Пользователь\Рабочий стол\DSCN345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140968"/>
            <a:ext cx="4038600" cy="302895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7" name="Содержимое 6" descr="C:\Documents and Settings\Пользователь\Рабочий стол\getImage.jpeg1.jpeg"/>
          <p:cNvPicPr>
            <a:picLocks noGrp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772816"/>
            <a:ext cx="4038600" cy="3028950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mamusik.ru/upload/userimages/cidumocqurumhdsivzwso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36"/>
            <a:ext cx="9144000" cy="68599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Наши дела: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C:\Documents and Settings\Пользователь\Рабочий стол\DSCN1651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700808"/>
            <a:ext cx="2911018" cy="2096371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</p:pic>
      <p:pic>
        <p:nvPicPr>
          <p:cNvPr id="20482" name="Picture 2" descr="Ежегодная акция &quot;Теплые носочки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3068960"/>
            <a:ext cx="2831703" cy="2123777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</p:pic>
      <p:pic>
        <p:nvPicPr>
          <p:cNvPr id="20484" name="Picture 4" descr="Рисунок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43875" y="4437112"/>
            <a:ext cx="2796141" cy="2097106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</p:pic>
      <p:pic>
        <p:nvPicPr>
          <p:cNvPr id="20486" name="Picture 6" descr="Рисунок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1412776"/>
            <a:ext cx="2304256" cy="1728192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</p:pic>
      <p:pic>
        <p:nvPicPr>
          <p:cNvPr id="20488" name="Picture 8" descr="Рисунок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91680" y="2924944"/>
            <a:ext cx="2544283" cy="1908212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mamusik.ru/upload/userimages/cidumocqurumhdsivzwso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36"/>
            <a:ext cx="9144000" cy="68599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Помним своих героев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7" name="Picture 1" descr="C:\Documents and Settings\Пользователь\Рабочий стол\линейка памяти В. Новоселова март 2016_jp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628800"/>
            <a:ext cx="3366293" cy="2524720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</p:pic>
      <p:pic>
        <p:nvPicPr>
          <p:cNvPr id="19459" name="Picture 3" descr="C:\Documents and Settings\Пользователь\Рабочий стол\свечи памяти_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3861048"/>
            <a:ext cx="3480048" cy="2610036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</p:pic>
      <p:pic>
        <p:nvPicPr>
          <p:cNvPr id="19460" name="Picture 4" descr="C:\Documents and Settings\Пользователь\Рабочий стол\уборка у памятника воинам_jp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1556792"/>
            <a:ext cx="3336032" cy="2502024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</p:pic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mamusik.ru/upload/userimages/cidumocqurumhdsivzwso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36"/>
            <a:ext cx="9144000" cy="68599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Бываем веселы и серьезны!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Documents and Settings\Пользователь\Рабочий стол\Мода 22 века. Конкурс Девочка-Весна_jp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00808"/>
            <a:ext cx="4038600" cy="3028950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</p:pic>
      <p:pic>
        <p:nvPicPr>
          <p:cNvPr id="18433" name="Picture 1" descr="C:\Documents and Settings\Пользователь\Рабочий стол\Семьи Макаровых и Сибиряковых на конкурсе_jp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501008"/>
            <a:ext cx="4038600" cy="3028950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e5fbe69231fe6928cdf7b0da6a2e64bc5e3f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A276EC8F273E546B3637021FE683DD7" ma:contentTypeVersion="0" ma:contentTypeDescription="Создание документа." ma:contentTypeScope="" ma:versionID="d69f47c53fc457e85287771a8a6027b9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4DD0549-9C9A-473D-96CD-24277278ED53}"/>
</file>

<file path=customXml/itemProps2.xml><?xml version="1.0" encoding="utf-8"?>
<ds:datastoreItem xmlns:ds="http://schemas.openxmlformats.org/officeDocument/2006/customXml" ds:itemID="{2559174C-B824-4CB0-9C76-441785CF16C8}"/>
</file>

<file path=customXml/itemProps3.xml><?xml version="1.0" encoding="utf-8"?>
<ds:datastoreItem xmlns:ds="http://schemas.openxmlformats.org/officeDocument/2006/customXml" ds:itemID="{876DBF92-E4D3-439C-B040-BF54BCA2813E}"/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70</Words>
  <Application>Microsoft Office PowerPoint</Application>
  <PresentationFormat>Экран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Школьное объединение детей и подростков «РИТМ» (романтики, искатели, творители, мечтатели)</vt:lpstr>
      <vt:lpstr>Наш девиз:  «Через тернии – к звездам»</vt:lpstr>
      <vt:lpstr>Решаем вместе, творим вместе и радуемся вместе!</vt:lpstr>
      <vt:lpstr>Наши дела:</vt:lpstr>
      <vt:lpstr>Помним своих героев</vt:lpstr>
      <vt:lpstr>Бываем веселы и серьезны!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Школьное объединение детей и подростков «РИТМ» (романтики, искатели, творители, мечтатели)</dc:title>
  <cp:lastModifiedBy>Компьютер</cp:lastModifiedBy>
  <cp:revision>11</cp:revision>
  <dcterms:modified xsi:type="dcterms:W3CDTF">2016-04-07T19:46:41Z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0x010100CA276EC8F273E546B3637021FE683DD7</vt:lpwstr>
  </property>
</Properties>
</file>