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EE56E9-05B6-4FFE-AC7F-BF8D160D160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61B6165-B6FA-400F-A21E-D229EFC7DF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071546"/>
            <a:ext cx="68580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dirty="0" smtClean="0">
              <a:solidFill>
                <a:srgbClr val="FF0000"/>
              </a:solidFill>
            </a:endParaRPr>
          </a:p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Формирование </a:t>
            </a:r>
            <a:r>
              <a:rPr lang="ru-RU" sz="4400" dirty="0" smtClean="0">
                <a:solidFill>
                  <a:srgbClr val="FF0000"/>
                </a:solidFill>
              </a:rPr>
              <a:t>основ здорового образа жизни у дошкольников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9190" y="5500702"/>
            <a:ext cx="3571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Составила: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квалификационной категории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Белякова Н.А.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италий\Downloads\img_user_file_6037492af235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8786874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италий\Downloads\img_user_file_6037492af2351_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15370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италий\Downloads\img_user_file_6037492af2351_3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501122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италий\Downloads\img_user_file_6037492af2351_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643998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италий\Downloads\img_user_file_6037492af2351_5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643998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италий\Downloads\img_user_file_6037492af2351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57256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Виталий\Downloads\img_user_file_6037492af2351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71543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Виталий\Downloads\img_user_file_6037492af2351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50112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Виталий\Downloads\img_user_file_6037492af2351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50112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Виталий\Downloads\img_user_file_6037492af2351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Виталий\Downloads\img_user_file_6037492af2351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429684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Виталий\Downloads\img_user_file_6037492af2351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50112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756FC902E01145A84C24F69D828C0A" ma:contentTypeVersion="0" ma:contentTypeDescription="Создание документа." ma:contentTypeScope="" ma:versionID="dedb6ba2d9430c0e0f7dc22cc80d9d2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9B8926B-AB66-4DC3-8A27-7F6DBCB6E136}"/>
</file>

<file path=customXml/itemProps2.xml><?xml version="1.0" encoding="utf-8"?>
<ds:datastoreItem xmlns:ds="http://schemas.openxmlformats.org/officeDocument/2006/customXml" ds:itemID="{C7C07B6E-2946-40FD-881C-7F5A13BB0FFA}"/>
</file>

<file path=customXml/itemProps3.xml><?xml version="1.0" encoding="utf-8"?>
<ds:datastoreItem xmlns:ds="http://schemas.openxmlformats.org/officeDocument/2006/customXml" ds:itemID="{403FC57E-AE3B-46B0-9A01-92C5A341FADF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</TotalTime>
  <Words>16</Words>
  <Application>Microsoft Office PowerPoint</Application>
  <PresentationFormat>Экран (4:3)</PresentationFormat>
  <Paragraphs>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Виталий</dc:creator>
  <cp:lastModifiedBy>Виталий</cp:lastModifiedBy>
  <cp:revision>3</cp:revision>
  <dcterms:created xsi:type="dcterms:W3CDTF">2025-09-01T18:38:48Z</dcterms:created>
  <dcterms:modified xsi:type="dcterms:W3CDTF">2025-09-01T19:03:13Z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0x01010084756FC902E01145A84C24F69D828C0A</vt:lpwstr>
  </property>
</Properties>
</file>