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56" r:id="rId2"/>
    <p:sldId id="257" r:id="rId3"/>
    <p:sldId id="262" r:id="rId4"/>
    <p:sldId id="260" r:id="rId5"/>
    <p:sldId id="258" r:id="rId6"/>
    <p:sldId id="259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7AD70-9952-4492-8CE2-6E948953471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1A2A0-390B-4F2C-A1B3-6C6457E888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F081189-A1F2-4D69-B086-53A543B43A1B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18C6CE8-FBCE-4472-BDBB-2C93CE8F61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8318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Актуальность работы </a:t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взаимодействию коллектива ДОУ и семьи с целью эффективного решения задач физического воспитания и оздоровления дошкольников</a:t>
            </a: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c186f9452147c6c9efc806e5a6896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57364"/>
            <a:ext cx="9144000" cy="45005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596" y="214291"/>
            <a:ext cx="792961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«Здоровье и счастье наших детей во многом зависят </a:t>
            </a:r>
          </a:p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  постановки физической культуры </a:t>
            </a:r>
          </a:p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детском саду и семье»</a:t>
            </a:r>
            <a:endParaRPr lang="ru-RU" dirty="0" smtClean="0"/>
          </a:p>
          <a:p>
            <a:pPr algn="r"/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Н.М.Амосову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351a45fcdacadf741148bfef648c47d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8786874" cy="65008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74" y="214291"/>
            <a:ext cx="4541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1361701654_DSC044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3929066"/>
            <a:ext cx="3810000" cy="2714624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529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928670"/>
            <a:ext cx="3786214" cy="2641600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_15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928670"/>
            <a:ext cx="3786914" cy="2714644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49649_html_427468b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3929066"/>
            <a:ext cx="3929090" cy="2706686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Принципы при работе с семьей</a:t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214282" y="1000108"/>
            <a:ext cx="4286280" cy="3000396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Единство, которое достигается в том случае, если цели и задачи воспитания здорового ребенка хорошо понятны не только воспитателю, но и родителям, когда семья знакома с основным содержанием, методами и приемами физкультурно-оздоровительной работой в детском саду, а педагоги используют лучший опыт семейного воспитания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4929190" y="1000108"/>
            <a:ext cx="4000528" cy="1857388"/>
          </a:xfrm>
          <a:prstGeom prst="flowChart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Систематичность и последовательность работы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соответствии с планом) в течение всего года и всего периода пребывания ребенка в детском саду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6" name="Блок-схема: процесс 5"/>
          <p:cNvSpPr/>
          <p:nvPr/>
        </p:nvSpPr>
        <p:spPr>
          <a:xfrm>
            <a:off x="285720" y="4429132"/>
            <a:ext cx="4214842" cy="1928826"/>
          </a:xfrm>
          <a:prstGeom prst="flowChart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Индивидуальный подход к каждому ребенку и к каждой семье на основе учета их интересов и способностей </a:t>
            </a:r>
          </a:p>
          <a:p>
            <a:pPr algn="ctr"/>
            <a:endParaRPr lang="ru-RU" dirty="0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4929190" y="3429000"/>
            <a:ext cx="4000528" cy="2928958"/>
          </a:xfrm>
          <a:prstGeom prst="flowChart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Взаимное доверие и взаимопонимание педагогов и родителей на основе доброжелательной критики и самокритики. Укрепление авторитета педагога в семье, а родителей в детском саду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Формы организации общения педагогов и родителей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1" y="738568"/>
          <a:ext cx="8643999" cy="5769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5"/>
                <a:gridCol w="3214710"/>
                <a:gridCol w="3071834"/>
              </a:tblGrid>
              <a:tr h="61873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какой целью используется эта форма</a:t>
                      </a:r>
                      <a:endParaRPr lang="ru-RU" sz="1400" dirty="0">
                        <a:ln w="12700">
                          <a:solidFill>
                            <a:schemeClr val="tx1"/>
                          </a:solidFill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Формы проведения общения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1039686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Информационно- аналитические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Выявление интересов, потребностей, запросов родителей, уровня их педагогической грамотности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Проведение социологических срезов, опросов, "Почтовый ящик"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137">
                <a:tc>
                  <a:txBody>
                    <a:bodyPr/>
                    <a:lstStyle/>
                    <a:p>
                      <a:r>
                        <a:rPr kumimoji="0" lang="ru-RU" sz="1800" b="1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Досуговые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Установление эмоционального контакта между педагогами, родителями, детьми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Совместные досуги, праздники, участие родителей и детей в выставках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711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Познавательные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Ознакомление родителей с возрастными и психологическими особенностями детей дошкольного возраста. Формирование у родителей практических навыков воспитания детей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Семинары-практикумы,</a:t>
                      </a:r>
                      <a:r>
                        <a:rPr lang="ru-RU" sz="16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педагогическая </a:t>
                      </a: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гостиная, проведение собраний, </a:t>
                      </a:r>
                      <a:r>
                        <a:rPr lang="ru-RU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устные </a:t>
                      </a: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педагогические журналы, игры с педагогическим содержанием.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0132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Наглядно-информационные: информационно-ознакомительные; информационно-просветительские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Ознакомление родителей с работой дошкольного учреждения, особенностями воспитания детей. Формирование у родителей знаний о воспитании и развитии детей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Организация дней (недель) открытых дверей, открытых просмотров занятий и других видов деятельности детей. Выпуск газет.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4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8858311" cy="6572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2143116"/>
            <a:ext cx="5857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dirty="0" smtClean="0"/>
              <a:t>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4756FC902E01145A84C24F69D828C0A" ma:contentTypeVersion="0" ma:contentTypeDescription="Создание документа." ma:contentTypeScope="" ma:versionID="dedb6ba2d9430c0e0f7dc22cc80d9d2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6C9F0FD-A22E-41DE-B371-0E49536F0DC0}"/>
</file>

<file path=customXml/itemProps2.xml><?xml version="1.0" encoding="utf-8"?>
<ds:datastoreItem xmlns:ds="http://schemas.openxmlformats.org/officeDocument/2006/customXml" ds:itemID="{1D36B32B-7BEE-4109-910A-C8D0B56A060A}"/>
</file>

<file path=customXml/itemProps3.xml><?xml version="1.0" encoding="utf-8"?>
<ds:datastoreItem xmlns:ds="http://schemas.openxmlformats.org/officeDocument/2006/customXml" ds:itemID="{24D4B67F-9A98-4AF3-846C-25C94085FDE4}"/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79</TotalTime>
  <Words>287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Актуальность работы  по взаимодействию коллектива ДОУ и семьи с целью эффективного решения задач физического воспитания и оздоровления дошкольников</vt:lpstr>
      <vt:lpstr>Слайд 2</vt:lpstr>
      <vt:lpstr>Слайд 3</vt:lpstr>
      <vt:lpstr>Слайд 4</vt:lpstr>
      <vt:lpstr>Принципы при работе с семьей  </vt:lpstr>
      <vt:lpstr>Формы организации общения педагогов и родителей </vt:lpstr>
      <vt:lpstr>Слайд 7</vt:lpstr>
      <vt:lpstr>Слайд 8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Актуальность работы  по взаимодействию коллектива ДОУ и семьи с целью эффективного решения задач физического воспитания и оздоровления дошкольников</dc:title>
  <dc:creator>Виталий</dc:creator>
  <cp:lastModifiedBy>Виталий</cp:lastModifiedBy>
  <cp:revision>11</cp:revision>
  <dcterms:created xsi:type="dcterms:W3CDTF">2016-11-28T16:26:11Z</dcterms:created>
  <dcterms:modified xsi:type="dcterms:W3CDTF">2016-11-29T05:40:21Z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0x01010084756FC902E01145A84C24F69D828C0A</vt:lpwstr>
  </property>
</Properties>
</file>