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7" r:id="rId6"/>
    <p:sldId id="272" r:id="rId7"/>
    <p:sldId id="259" r:id="rId8"/>
    <p:sldId id="273" r:id="rId9"/>
    <p:sldId id="274" r:id="rId10"/>
    <p:sldId id="275" r:id="rId11"/>
    <p:sldId id="276" r:id="rId12"/>
    <p:sldId id="277" r:id="rId13"/>
    <p:sldId id="278" r:id="rId14"/>
    <p:sldId id="280" r:id="rId15"/>
    <p:sldId id="279" r:id="rId16"/>
    <p:sldId id="281" r:id="rId17"/>
    <p:sldId id="282" r:id="rId18"/>
    <p:sldId id="283" r:id="rId19"/>
    <p:sldId id="284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10" d="100"/>
          <a:sy n="110" d="100"/>
        </p:scale>
        <p:origin x="162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A5D292-7FC5-4D3C-8E62-2D519203A8B3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68BB62-7937-457B-9DDC-837007DA220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280920" cy="381642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образования Муниципального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дошкольного образовательного учреждения «Детский сад №79 г Йошкар-Олы «Золотой колосок»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653136"/>
            <a:ext cx="5637010" cy="88211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6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7030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Нормативно-правовой основой для разработки Программы являются следующие нормативно-правовые документы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7 мая 2018 г. № 204 «О национальных целях и стратегических задачах развития Российской Федерации на период до 2024 года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21 июля 2020 г. № 474 «О национальных целях развития Российской Федерации на период до 2030 года»;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9 ноября 2022 г.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29декабря2012г.№273-ФЗ «Об образовании в Российской Федерации»;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31 июля 2020 г. № 304-ФЗ «О внесении изменений в Федеральный закон «Об образовании в Российской Федерации» по вопросам воспитания обучающихся»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24 сентября 2022 г. № 371-ФЗ «О внесении изменений в Федеральный закон «Об образовании в Российской Федерации» и статью 1 Федерального закона «Об обязательных требованиях в Российской Федерации»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Распоряжение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от 29 мая 2015 г. №   999-р «Об утверждении Стратегии развития воспитания в Российской Федерации на период до 2025 года»;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образовательный стандарт дошкольного образования (утвержден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8 ноября 2022 г. № 955, зарегистрировано в Минюсте России 6 февраля 2023 г., регистрационный № 72264);</a:t>
            </a:r>
          </a:p>
          <a:p>
            <a:pPr marL="0" lv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 (утверждена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7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775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Нормативно-правовой основой для разработки Программы являются следующие нормативно-правовые документы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 (утверждена приказом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25 ноября 2022 г. № 1028, зарегистрировано в Минюсте России 28 декабря 2022 г., регистрационный № 71847);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Порядок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 (утверждена приказом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31 июля 2020 года № 373, зарегистрировано в Минюсте России 31 августа 2020 г., регистрационный № 59599);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Санитарные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СП 2.4.3648-20 «Санитарно-эпидемиологические требования к организациям воспитания и обучения, отдыха и оздоровления детей и молодёжи (утверждены постановлением Главного государственного санитарного врача Российской Федерации от 28сентября 2020 г. № 28, зарегистрировано в Минюсте России 18 декабря 2020 г., регистрационный № 61573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СанПиН 1.2.3685-21 «Гигиенические нормативы и требования к обеспечению безопасности и (или) безвредности для человека факторов среды обитания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постановлением Главного государственного санитарного врача Российской Федерации от 28 января 2021 г. №2, зарегистрировано в Минюсте Российской Федерации 29 января 2021 г. № 62296). Введено с 01.03.2021г.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№79 «Золотой колосок»;</a:t>
            </a:r>
          </a:p>
          <a:p>
            <a:pPr marL="0" lv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Программа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МБДОУ «Детский сад №79 «Золотой колосок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6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Часть, формируемая участниками образовательных отношений (вариативная часть) представлена программами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496944" cy="5127848"/>
          </a:xfrm>
        </p:spPr>
        <p:txBody>
          <a:bodyPr>
            <a:normAutofit fontScale="62500" lnSpcReduction="20000"/>
          </a:bodyPr>
          <a:lstStyle/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i="1" dirty="0" smtClean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Музыкальные шедевры» под ред. О. П. </a:t>
            </a: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Радыновой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М.: </a:t>
            </a: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Владос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1997г.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 Н. Николаева. «Юный эколог». М.: МОЗАИКА СИНТЕЗ, 2016г.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Авдеева Н. Н., Князева Н. Л., </a:t>
            </a: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Стеркина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Р. Б. «Основы безопасности детей дошкольного возраста». М.: </a:t>
            </a: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Аст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1998г.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 Н. Лыкова «Цветные ладошки». М.: «Цветной мир», 2015г.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Филичева Т. Б., Чиркина Г. В. «Воспитание и обучение детей дошкольного возраста с ОНР». М.: Дрофа, 2009г.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Крюкова С. В., </a:t>
            </a: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Слободяник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Н. П. «Удивляюсь, боюсь, злюсь и радуюсь» Программа эмоционального развития детей дошкольного возраста. М.: Генезис, 2002г.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 err="1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Цукерман</a:t>
            </a: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Г. А. «Введение в школьную жизнь» программа подготовки детей к школе. М.: Генезис, 2003г.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Филичева Т. Б., Туманова Т. Б. «Дети с фонетико-фонематическим нарушением речи». М.: Гном, 2000г.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3589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035050" algn="l"/>
              </a:tabLst>
            </a:pPr>
            <a:r>
              <a:rPr lang="ru-RU" sz="2800" dirty="0">
                <a:solidFill>
                  <a:srgbClr val="00000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Филичева Т. Б., Чиркина Г. В. «Воспитание и обучение детей дошкольного возраста с ОНР». М.: Дрофа, 2009г.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83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570391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Содержание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Программы обеспечивает развитие личности в различных видах деятельности и охватывает следующие структурные единицы, представляющие определенные направления развития и образования детей (далее - образовательные области): </a:t>
            </a:r>
          </a:p>
          <a:p>
            <a:pPr marL="342900" lvl="0" indent="-342900">
              <a:lnSpc>
                <a:spcPct val="115000"/>
              </a:lnSpc>
              <a:spcAft>
                <a:spcPts val="235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социально – коммуникативное; </a:t>
            </a:r>
          </a:p>
          <a:p>
            <a:pPr marL="342900" lvl="0" indent="-342900">
              <a:lnSpc>
                <a:spcPct val="115000"/>
              </a:lnSpc>
              <a:spcAft>
                <a:spcPts val="235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познавательное развитие; </a:t>
            </a:r>
          </a:p>
          <a:p>
            <a:pPr marL="342900" lvl="0" indent="-342900">
              <a:lnSpc>
                <a:spcPct val="115000"/>
              </a:lnSpc>
              <a:spcAft>
                <a:spcPts val="235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речевое развитие; </a:t>
            </a:r>
          </a:p>
          <a:p>
            <a:pPr marL="342900" lvl="0" indent="-342900">
              <a:lnSpc>
                <a:spcPct val="115000"/>
              </a:lnSpc>
              <a:spcAft>
                <a:spcPts val="235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художественно - эстетическое развитие;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физическое развитие 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876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570391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охватывает 6 возрастных периодов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физического и психического развития детей: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от 1,6 до 2 лет первая группа раннего возраста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от 2-х до 3-х лет вторая группа раннего возраста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от 3-х до 4-х лет вторая младшая группа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4-х до 5 лет средняя группа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от 5- до 6 лет старшая группа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от 6 до 7 лет подготовительная к школе группа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ЦЕЛЕВОЙ РАЗДЕЛ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055840"/>
          </a:xfrm>
        </p:spPr>
        <p:txBody>
          <a:bodyPr>
            <a:normAutofit/>
          </a:bodyPr>
          <a:lstStyle/>
          <a:p>
            <a:pPr marL="134620" marR="1600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требованиями ФГОС ДО в Программе содержится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целевой, содержательный и организационный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разделы.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marR="1600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03505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целевом разделе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 представлены цели, задачи, принципы и подходы к ее формированию; планируемые результаты освоения Программы в раннем, дошкольном возрастах, а также на этапе завершения освоения Программы; характеристики особенностей развития детей раннего и дошкольного возрастов, подходы к педагогической диагностике планируемых результатов.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5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 fontScale="70000" lnSpcReduction="20000"/>
          </a:bodyPr>
          <a:lstStyle/>
          <a:p>
            <a:pPr marL="134620" marR="1600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03505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 включает описание: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 и содержания образовательной деятельности по каждой из образовательных областей для всех возрастных групп обучающихся (социально-коммуникативное, познавательное, речевое, художественно-эстетическое, физическое развитие) в соответствии с федеральной программой и с учетом используемых методических пособий, обеспечивающих реализацию данного содержания.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вариативных форм, способов, методов и средств реализации Федеральной программы с учетом возрастных и индивидуальных особенностей воспитанников, специфики их образовательных потребностей и интересов;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особенностей образовательной деятельности разных видов и культурных практик;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способов поддержки детской инициативы;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особенностей взаимодействия педагогического коллектива с семьями обучающихся;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6002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  <a:tab pos="103505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 деятельности по профессиональной коррекции нарушений развития детей.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marR="154305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63055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 включает рабочую программу воспитания, которая раскрывает задачи и направления воспитательной работы, предусматривает приобщение детей к российским традиционным духовным ценностям, включая культурные ценности своей этнической группы, правилам и нормам поведения в российском обществе.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6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R="15494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 раздел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 включает описание: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5494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психолого-педагогических и кадровых условий реализации Программы;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5494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 развивающей предметно-пространственной среды (далее – РППС);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5494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материально-техническое обеспечение Программы;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5494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  <a:tabLst>
                <a:tab pos="63055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обеспеченность методическими материалами и средствами обучения и воспитания.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494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разделе представлены режим и распорядок дня во всех возрастных группах, календарный план воспитательной работы.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1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ВЗАИМОДЕЙСТВИЯ ДЕТСКОГО САДА С СЕМЬЕЙ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Важнейшим условием обеспечения целостного развития личности ребенка является развитие конструктивного взаимодействия с семьей.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Ведущая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создание необходимых условий для формирования ответственных взаимоотношений с семьями воспитанников и развития компетентности родителей (способности разрешать разные типы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-педагогических ситуаций, связанных с воспитанием ребенка); обеспечение права родителей на уважение и понимание, на участие в жизни детского сада.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32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ПРИНЦИПЫ РАБОТЫ С РОДИТЕЛЯМИ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Целенаправленность, системность, плановость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-Обеспечение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единство воспитательных, развивающих и обучающих целей и задач процесса образования, воспитания и развития детей дошкольного возраста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Дифференцированный подход к работе с родителями с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учѐтом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многоаспектной специфики каждой семьи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Возрастной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 работы с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родителями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Доброжелательность, открытость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2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ЗАДАЧИ ВЗАИМОДЕЙСТВИЯ ДЕТСКОГО САДА С СЕМЬЕЙ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отношения педагогов и родителей к различным вопросам воспитания, обучения, развития детей, условий организации разнообразной деятельности в детском саду и семье;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знакомство педагогов и родителей с лучшим опытом воспитания в детском саду и семье, а также с трудностями, возникающими в семейном и общественном воспитании дошкольников;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информирование друг друга об актуальных задачах воспитания и обучения детей и о возможностях детского сада и семьи в решении данных задач;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создание в детском саду условий для разнообразного по содержанию и формам сотрудничества, способствующего развитию конструктивного взаимодействия педагогов и родителей с детьми;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привлечение семей воспитанников к участию в совместных с педагогами мероприятиях, организуемых в районе (городе, области);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поощрение родителей за внимательное отношение к разнообразным стремлениям и потребностям ребенка, создание необходимых условий для их удовлетворения в семье.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51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ИЗУЧЕНИЯ СЕМЬИ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Анкетирование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Наблюдение за ребёнком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Посещение семьи ребёнка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Обследование семьи с помощью проективных методик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Беседа с ребёнком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Беседа с родителями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77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ВЗАИМОДЕЙСТВИЯ С РОДИТЕЛЯМИ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Родительские собрания, встречи за «круглым столом»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Педагогические консультации, беседы, семинары, тренинги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Совместные проекты (дети-родители)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семейных конкурсах по развитию дошкольников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Совместное проведение занятий, досугов, праздников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Занятия семейном клубе «Домашний очаг»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24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ВЗАИМОДЕЙСТВИЯ С РОДИТЕЛЯМИ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Родительские собрания, встречи за «круглым столом»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Педагогические консультации, беседы, семинары, тренинги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Совместные проекты (дети-родители)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семейных конкурсах по развитию дошкольников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Совместное проведение занятий, досугов, праздников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Занятия семейном клубе «Домашний очаг»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9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576064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001000" cy="5832648"/>
          </a:xfrm>
        </p:spPr>
        <p:txBody>
          <a:bodyPr>
            <a:normAutofit/>
          </a:bodyPr>
          <a:lstStyle/>
          <a:p>
            <a:pPr marL="134620" indent="0">
              <a:lnSpc>
                <a:spcPct val="115000"/>
              </a:lnSpc>
              <a:buNone/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Рабочая группа по разработке Программы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Сельдюкова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И. Н., заведующий МБДОУ «Детский сад №79 «Золотой колосок»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Иванова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О. В., старший воспитатель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Москвина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И. С., педагог-психолог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Виноградова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Т. В., учитель-логопед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Салихова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 Р., инструктор по физической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культуре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Столярова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Н. А., воспитатель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indent="0">
              <a:lnSpc>
                <a:spcPct val="115000"/>
              </a:lnSpc>
              <a:buNone/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Глушкова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О. В., воспитатель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620" marR="15367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69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Приглашаем к сотрудничеству!</a:t>
            </a:r>
            <a:endParaRPr lang="ru-RU" sz="6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92B560035D4004F8AE3922744F55983" ma:contentTypeVersion="0" ma:contentTypeDescription="Создание документа." ma:contentTypeScope="" ma:versionID="928f42b0441a3ab6e8a03752ebc5c6c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92EAA28-C42C-4968-9F39-EA5037D7B9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9ACB1F-0C2A-47F2-8115-F6DDD9F8AB19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1E3E3E-E1AE-4531-8FFC-8ADB995601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504</TotalTime>
  <Words>1413</Words>
  <Application>Microsoft Office PowerPoint</Application>
  <PresentationFormat>Экран (4:3)</PresentationFormat>
  <Paragraphs>107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Constantia</vt:lpstr>
      <vt:lpstr>Times New Roman</vt:lpstr>
      <vt:lpstr>Wingdings</vt:lpstr>
      <vt:lpstr>Wingdings 2</vt:lpstr>
      <vt:lpstr>Поток</vt:lpstr>
      <vt:lpstr>Презентация образовательной программы дошкольного образования Муниципального бюджетного дошкольного образовательного учреждения «Детский сад №79 г Йошкар-Олы «Золотой колосок»</vt:lpstr>
      <vt:lpstr>Презентация PowerPoint</vt:lpstr>
      <vt:lpstr>Презентация PowerPoint</vt:lpstr>
      <vt:lpstr>Часть, формируемая участниками образовательных отношений (вариативная часть) представлена программами</vt:lpstr>
      <vt:lpstr>Презентация PowerPoint</vt:lpstr>
      <vt:lpstr>Презентация PowerPoint</vt:lpstr>
      <vt:lpstr>ЦЕЛЕВОЙ РАЗДЕЛ</vt:lpstr>
      <vt:lpstr>СОДЕРЖАТЕЛЬНЫЙ РАЗДЕЛ</vt:lpstr>
      <vt:lpstr>ОРГАНИЗАЦИОННЫЙ РАЗДЕЛ</vt:lpstr>
      <vt:lpstr>СИСТЕМА ВЗАИМОДЕЙСТВИЯ ДЕТСКОГО САДА С СЕМЬЕЙ</vt:lpstr>
      <vt:lpstr>ПРИНЦИПЫ РАБОТЫ С РОДИТЕЛЯМИ</vt:lpstr>
      <vt:lpstr>ОСНОВНЫЕ ЗАДАЧИ ВЗАИМОДЕЙСТВИЯ ДЕТСКОГО САДА С СЕМЬЕЙ</vt:lpstr>
      <vt:lpstr>МЕТОДЫ ИЗУЧЕНИЯ СЕМЬИ</vt:lpstr>
      <vt:lpstr>ФОРМЫ ВЗАИМОДЕЙСТВИЯ С РОДИТЕЛЯМИ</vt:lpstr>
      <vt:lpstr>ФОРМЫ ВЗАИМОДЕЙСТВИЯ С РОДИТЕЛЯМИ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User-PC</cp:lastModifiedBy>
  <cp:revision>23</cp:revision>
  <dcterms:created xsi:type="dcterms:W3CDTF">2015-10-22T14:50:00Z</dcterms:created>
  <dcterms:modified xsi:type="dcterms:W3CDTF">2025-03-31T10:10:34Z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0x010100C92B560035D4004F8AE3922744F55983</vt:lpwstr>
  </property>
</Properties>
</file>