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9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6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51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28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3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47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3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62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8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2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3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F39F-34D5-486F-AADB-7D4365399A6D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21B33-2F87-4C60-85BA-8C380A22D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2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62" y="873457"/>
            <a:ext cx="5575886" cy="56774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0" y="873457"/>
            <a:ext cx="5599030" cy="50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4" y="777921"/>
            <a:ext cx="5158854" cy="5322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54" y="445357"/>
            <a:ext cx="4273787" cy="56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183"/>
            <a:ext cx="12192000" cy="656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1B127834D20494086801B8F78CFD6D5" ma:contentTypeVersion="0" ma:contentTypeDescription="Создание документа." ma:contentTypeScope="" ma:versionID="d57882cf36fef41f0f2bddbfd12a85d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9064DBF-21E9-4D95-863E-A8B62FEA4AEB}"/>
</file>

<file path=customXml/itemProps2.xml><?xml version="1.0" encoding="utf-8"?>
<ds:datastoreItem xmlns:ds="http://schemas.openxmlformats.org/officeDocument/2006/customXml" ds:itemID="{F8A9D4E9-8836-4018-B260-2D61E9E42B37}"/>
</file>

<file path=customXml/itemProps3.xml><?xml version="1.0" encoding="utf-8"?>
<ds:datastoreItem xmlns:ds="http://schemas.openxmlformats.org/officeDocument/2006/customXml" ds:itemID="{A75AEFC7-05E8-4B8E-B402-E5AC5F335C71}"/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</cp:revision>
  <dcterms:created xsi:type="dcterms:W3CDTF">2018-02-17T19:14:38Z</dcterms:created>
  <dcterms:modified xsi:type="dcterms:W3CDTF">2018-02-17T19:34:37Z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0x01010011B127834D20494086801B8F78CFD6D5</vt:lpwstr>
  </property>
</Properties>
</file>