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slideLayouts/slideLayout13.xml" ContentType="application/vnd.openxmlformats-officedocument.presentationml.slideLayout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41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Layouts/slideLayout7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customXml/itemProps2.xml" ContentType="application/vnd.openxmlformats-officedocument.customXmlPropertie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Default Extension="rels" ContentType="application/vnd.openxmlformats-package.relationship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slideLayouts/slideLayout15.xml" ContentType="application/vnd.openxmlformats-officedocument.presentationml.slideLayout+xml"/>
  <Override PartName="/ppt/tags/tag69.xml" ContentType="application/vnd.openxmlformats-officedocument.presentationml.tags+xml"/>
  <Override PartName="/ppt/tags/tag87.xml" ContentType="application/vnd.openxmlformats-officedocument.presentationml.tag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Layouts/slideLayout22.xml" ContentType="application/vnd.openxmlformats-officedocument.presentationml.slideLayout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slideLayouts/slideLayout12.xml" ContentType="application/vnd.openxmlformats-officedocument.presentationml.slideLayout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45.xml" ContentType="application/vnd.openxmlformats-officedocument.presentationml.tags+xml"/>
  <Override PartName="/ppt/slideLayouts/slideLayout20.xml" ContentType="application/vnd.openxmlformats-officedocument.presentationml.slideLayout+xml"/>
  <Override PartName="/ppt/tags/tag92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slideLayouts/slideLayout14.xml" ContentType="application/vnd.openxmlformats-officedocument.presentationml.slideLayout+xml"/>
  <Override PartName="/ppt/tags/tag75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540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ustomXml" Target="../customXml/item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9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Слайд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6" name="Заполнитель даты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17" name="Заполнитель колонтитула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Заполнитель номера слайда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Слайд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6" name="Заполнитель даты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17" name="Заполнитель колонтитула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Заполнитель номера слайда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Содержимое в двух колон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овый заполнитель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Редактировать текст</a:t>
            </a:r>
          </a:p>
        </p:txBody>
      </p:sp>
      <p:sp>
        <p:nvSpPr>
          <p:cNvPr id="6" name="Заполнитель содержимого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8" name="Заполнитель колонтитула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полнитель номера слайда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3" name="Заполнитель колонтитула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3" name="Заполнитель вертикального текста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Содержимое в двух колон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овый заполнитель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Редактировать текст</a:t>
            </a:r>
          </a:p>
        </p:txBody>
      </p:sp>
      <p:sp>
        <p:nvSpPr>
          <p:cNvPr id="6" name="Заполнитель содержимого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8" name="Заполнитель колонтитула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полнитель номера слайда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3" name="Заполнитель колонтитула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  <a:t>07.09.2026</a:t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3" name="Заполнитель вертикального текста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3.xml"/><Relationship Id="rId18" Type="http://schemas.openxmlformats.org/officeDocument/2006/relationships/tags" Target="../tags/tag68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67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5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-заполнитель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-заполнитель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  <a:t>‹#›</a:t>
            </a:fld>
            <a:endParaRPr lang="ru-RU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C:/Users/LIZA/Downloads/18d26326e8de625417d4b3ca6e0337fb (1).jpg18d26326e8de625417d4b3ca6e0337fb (1)"/>
          <p:cNvPicPr/>
          <p:nvPr/>
        </p:nvPicPr>
        <p:blipFill>
          <a:blip r:embed="rId6"/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04440" y="914400"/>
            <a:ext cx="8493760" cy="2896870"/>
          </a:xfrm>
        </p:spPr>
        <p:txBody>
          <a:bodyPr/>
          <a:lstStyle/>
          <a:p>
            <a:r>
              <a:rPr lang="ru-RU" altLang="ru-RU" sz="3800" b="1" dirty="0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  <a:t>Финансовая грамотность дошкольников - эффективная социализация ребенка в обществе.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7246620" y="4837430"/>
            <a:ext cx="4120515" cy="96202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Подготовила: воспитатель</a:t>
            </a:r>
          </a:p>
          <a:p>
            <a:pPr algn="r">
              <a:lnSpc>
                <a:spcPct val="100000"/>
              </a:lnSpc>
            </a:pPr>
            <a:r>
              <a:rPr lang="ru-RU" sz="20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Станскова</a:t>
            </a:r>
            <a:r>
              <a:rPr lang="ru-RU" sz="20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Т.А.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98333D1C-A7A3-4704-BAB8-7ACF0CF0352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504441" y="266828"/>
            <a:ext cx="7872742" cy="962025"/>
          </a:xfrm>
          <a:prstGeom prst="rect">
            <a:avLst/>
          </a:prstGeom>
        </p:spPr>
        <p:txBody>
          <a:bodyPr vert="horz" lIns="90000" tIns="46800" rIns="90000" bIns="46800" rtlCol="0">
            <a:normAutofit fontScale="97500"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МБДОУ «Детский сад № 54 «Тёплые ладошки»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C:/Users/LIZA/Downloads/18d26326e8de625417d4b3ca6e0337fb (1).jpg18d26326e8de625417d4b3ca6e0337fb (1)"/>
          <p:cNvPicPr/>
          <p:nvPr/>
        </p:nvPicPr>
        <p:blipFill>
          <a:blip r:embed="rId5"/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04440" y="914400"/>
            <a:ext cx="8493760" cy="5211445"/>
          </a:xfrm>
        </p:spPr>
        <p:txBody>
          <a:bodyPr>
            <a:normAutofit/>
          </a:bodyPr>
          <a:lstStyle/>
          <a:p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800" b="1">
                <a:solidFill>
                  <a:srgbClr val="0070C0"/>
                </a:solidFill>
                <a:latin typeface="Comic Sans MS" panose="030F0702030302020204" charset="0"/>
                <a:cs typeface="Comic Sans MS" panose="030F0702030302020204" charset="0"/>
              </a:rPr>
            </a:br>
            <a:endParaRPr lang="en-US" altLang="en-US" sz="1800" b="1">
              <a:solidFill>
                <a:srgbClr val="0070C0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660650" y="281940"/>
            <a:ext cx="8992235" cy="6264275"/>
          </a:xfrm>
        </p:spPr>
        <p:txBody>
          <a:bodyPr>
            <a:normAutofit/>
          </a:bodyPr>
          <a:lstStyle/>
          <a:p>
            <a:pPr algn="just"/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Финансовая грамотность — это не просто умение обращаться с деньгами, а важнейший инструмент социализации, который закладывает основы для успешной жизни ребенка в обществе.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algn="just"/>
            <a:r>
              <a:rPr lang="ru-RU" altLang="en-US" sz="1800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                </a:t>
            </a:r>
            <a:r>
              <a:rPr lang="en-US" altLang="en-US" sz="1800" b="1">
                <a:solidFill>
                  <a:schemeClr val="accent6"/>
                </a:solidFill>
                <a:latin typeface="Comic Sans MS" panose="030F0702030302020204" charset="0"/>
                <a:cs typeface="Comic Sans MS" panose="030F0702030302020204" charset="0"/>
              </a:rPr>
              <a:t>❓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Почему это называется социализацией?</a:t>
            </a:r>
          </a:p>
          <a:p>
            <a:pPr algn="just"/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Многие родители думают, что говорить с дошкольником о деньгах рано. Но это не так: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Ребенок уже включен в экономику: он ходит в магазин, видит рекламу, слышит разговоры о зарплате и ценах.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Это влияет на характер: правильное воспитание формирует честность, трудолюбие, бережливость, ответственность.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Это формирует социальные навыки: ребенок учится планировать, делать выбор (нужное </a:t>
            </a:r>
            <a:r>
              <a:rPr lang="en-US" altLang="ru-RU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vs.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желаемое), понимать ценность труда других людей и договариваться.</a:t>
            </a:r>
          </a:p>
          <a:p>
            <a:pPr algn="just"/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algn="just"/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  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Главная цель — помочь ребенку осознать,</a:t>
            </a:r>
          </a:p>
          <a:p>
            <a:pPr algn="just"/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</a:t>
            </a: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что деньги — это результат труда, а не самоцель.</a:t>
            </a:r>
          </a:p>
          <a:p>
            <a:pPr algn="just"/>
            <a:endParaRPr lang="en-US" altLang="en-US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C:/Users/LIZA/Downloads/18d26326e8de625417d4b3ca6e0337fb (1).jpg18d26326e8de625417d4b3ca6e0337fb (1)"/>
          <p:cNvPicPr/>
          <p:nvPr/>
        </p:nvPicPr>
        <p:blipFill>
          <a:blip r:embed="rId5"/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927985" y="2924810"/>
            <a:ext cx="8989060" cy="3683635"/>
          </a:xfrm>
        </p:spPr>
        <p:txBody>
          <a:bodyPr>
            <a:normAutofit fontScale="90000"/>
          </a:bodyPr>
          <a:lstStyle/>
          <a:p>
            <a:pPr marL="0" indent="0" algn="l">
              <a:lnSpc>
                <a:spcPct val="100000"/>
              </a:lnSpc>
            </a:pP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От 5 до 7 лет (осознанное отношение):</a:t>
            </a:r>
            <a:b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ru-RU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ru-RU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</a:t>
            </a: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Обсуждайте бюджет: на доступном языке объясните,</a:t>
            </a:r>
            <a:b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что такое доходы и расходы.</a:t>
            </a:r>
            <a:b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en-US" sz="1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ru-RU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</a:t>
            </a: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Ходите в банк: покажите банкомат и расскажите, как </a:t>
            </a:r>
            <a:b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снимать деньги.</a:t>
            </a:r>
            <a:br>
              <a:rPr lang="en-US" altLang="en-US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ru-RU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ru-RU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</a:t>
            </a: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Введите карманные деньги: выдавайте небольшую сумму,</a:t>
            </a:r>
            <a:b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чтобы учить планировать.</a:t>
            </a:r>
            <a:br>
              <a:rPr lang="en-US" altLang="en-US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ru-RU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ru-RU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</a:t>
            </a: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Заведите копилку: учите откладывать на мечту.</a:t>
            </a:r>
            <a:br>
              <a:rPr lang="en-US" altLang="en-US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br>
              <a:rPr lang="en-US" altLang="ru-RU" sz="111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ru-RU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</a:t>
            </a: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Обсуждайте рекламу: учите отличать реальную </a:t>
            </a:r>
            <a:b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</a:br>
            <a:r>
              <a:rPr lang="en-US" altLang="en-US" sz="20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необходимость от навязанного желания.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51940" y="281940"/>
            <a:ext cx="10365740" cy="2642870"/>
          </a:xfrm>
        </p:spPr>
        <p:txBody>
          <a:bodyPr>
            <a:noAutofit/>
          </a:bodyPr>
          <a:lstStyle/>
          <a:p>
            <a:pPr algn="just"/>
            <a:r>
              <a:rPr lang="ru-RU" altLang="en-US" sz="16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           </a:t>
            </a: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   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Что может сделать родитель?</a:t>
            </a:r>
          </a:p>
          <a:p>
            <a:pPr algn="just"/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От 3 до 5 лет (первые шаги):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algn="just">
              <a:buFont typeface="Arial" panose="020B0604020202020204" pitchFamily="34" charset="0"/>
            </a:pP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Знакомство с деньгами: покажите монеты и купюры, дайте подержать.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algn="just">
              <a:buFont typeface="Arial" panose="020B0604020202020204" pitchFamily="34" charset="0"/>
            </a:pP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Игра в магазин: объясните, что товары продаются за деньги.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algn="just">
              <a:lnSpc>
                <a:spcPct val="110000"/>
              </a:lnSpc>
              <a:buFont typeface="Arial" panose="020B0604020202020204" pitchFamily="34" charset="0"/>
            </a:pP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-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Оплата покупок: дайте ребенку возможность самому расплатиться за </a:t>
            </a: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     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небольшую покупку.</a:t>
            </a:r>
            <a:endParaRPr lang="en-US" altLang="en-US" sz="16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algn="just"/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</a:t>
            </a:r>
            <a:endParaRPr lang="en-US" altLang="en-US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C:/Users/LIZA/Downloads/18d26326e8de625417d4b3ca6e0337fb (1).jpg18d26326e8de625417d4b3ca6e0337fb (1)"/>
          <p:cNvPicPr/>
          <p:nvPr/>
        </p:nvPicPr>
        <p:blipFill>
          <a:blip r:embed="rId5"/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924300" y="4209415"/>
            <a:ext cx="7508875" cy="176022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Финансовая грамотность — это не скучная теория, а ежедневная практика. Именно в семье закладывается фундамент успешной социализации и правильного отношения к деньгам.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114550" y="281940"/>
            <a:ext cx="9803130" cy="3927475"/>
          </a:xfrm>
        </p:spPr>
        <p:txBody>
          <a:bodyPr>
            <a:noAutofit/>
          </a:bodyPr>
          <a:lstStyle/>
          <a:p>
            <a:pPr algn="just"/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</a:t>
            </a: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                        </a:t>
            </a:r>
          </a:p>
          <a:p>
            <a:pPr algn="ctr"/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  </a:t>
            </a: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Чего делать НЕ стоит</a:t>
            </a:r>
            <a:r>
              <a:rPr lang="ru-RU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:</a:t>
            </a:r>
            <a:endParaRPr lang="en-US" altLang="en-US" sz="10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Не запугивайте бедностью: это формирует тревожность.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Не делайте деньги культом: чрезмерная экономия развивает жадность.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Не платите за помощь по дому: это убивает желание помогать бескорыстно.</a:t>
            </a:r>
            <a:endParaRPr lang="en-US" altLang="ru-RU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sz="18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Не запрещайте тратить: пусть ребенок учится на своих ошибках.</a:t>
            </a:r>
          </a:p>
          <a:p>
            <a:pPr algn="just"/>
            <a:endParaRPr lang="en-US" altLang="en-US" sz="18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71AABE3AE29A8349AEE89041717A4343" ma:contentTypeVersion="0" ma:contentTypeDescription="Создание документа." ma:contentTypeScope="" ma:versionID="de013d4206b7051c4ecc4d4001374c7b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3A6495A-73C4-426B-A86B-037FF91AC597}"/>
</file>

<file path=customXml/itemProps2.xml><?xml version="1.0" encoding="utf-8"?>
<ds:datastoreItem xmlns:ds="http://schemas.openxmlformats.org/officeDocument/2006/customXml" ds:itemID="{90C1EA9A-CEC1-461F-B814-EBFCB55A047B}"/>
</file>

<file path=customXml/itemProps3.xml><?xml version="1.0" encoding="utf-8"?>
<ds:datastoreItem xmlns:ds="http://schemas.openxmlformats.org/officeDocument/2006/customXml" ds:itemID="{2BD9CF78-9642-4A1B-B60F-0EE2F236F80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Широкоэкранный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Comic Sans MS</vt:lpstr>
      <vt:lpstr>Wingdings</vt:lpstr>
      <vt:lpstr>WPS</vt:lpstr>
      <vt:lpstr>1_WPS</vt:lpstr>
      <vt:lpstr>Финансовая грамотность дошкольников - эффективная социализация ребенка в обществе.</vt:lpstr>
      <vt:lpstr>        </vt:lpstr>
      <vt:lpstr>От 5 до 7 лет (осознанное отношение):  -Обсуждайте бюджет: на доступном языке объясните,   что такое доходы и расходы.  -Ходите в банк: покажите банкомат и расскажите, как   снимать деньги.  -Введите карманные деньги: выдавайте небольшую сумму, чтобы учить планировать.  -Заведите копилку: учите откладывать на мечту.  -Обсуждайте рекламу: учите отличать реальную   необходимость от навязанного желания.</vt:lpstr>
      <vt:lpstr>Финансовая грамотность — это не скучная теория, а ежедневная практика. Именно в семье закладывается фундамент успешной социализации и правильного отношения к деньгам.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дошкольников - эффективная социализация ребенка в обществе.</dc:title>
  <dc:creator/>
  <cp:lastModifiedBy>user</cp:lastModifiedBy>
  <cp:revision>3</cp:revision>
  <dcterms:created xsi:type="dcterms:W3CDTF">2026-09-05T19:34:00Z</dcterms:created>
  <dcterms:modified xsi:type="dcterms:W3CDTF">2026-09-07T11:42:35Z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5394F03FB7624ED3AB661FEF9DE0E02D_12</vt:lpwstr>
  </property>
  <property fmtid="{D5CDD505-2E9C-101B-9397-08002B2CF9AE}" pid="4" name="ContentTypeId">
    <vt:lpwstr>0x01010071AABE3AE29A8349AEE89041717A4343</vt:lpwstr>
  </property>
</Properties>
</file>