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8" r:id="rId1"/>
  </p:sldMasterIdLst>
  <p:notesMasterIdLst>
    <p:notesMasterId r:id="rId16"/>
  </p:notesMasterIdLst>
  <p:sldIdLst>
    <p:sldId id="262" r:id="rId2"/>
    <p:sldId id="260" r:id="rId3"/>
    <p:sldId id="270" r:id="rId4"/>
    <p:sldId id="271" r:id="rId5"/>
    <p:sldId id="264" r:id="rId6"/>
    <p:sldId id="258" r:id="rId7"/>
    <p:sldId id="273" r:id="rId8"/>
    <p:sldId id="272" r:id="rId9"/>
    <p:sldId id="259" r:id="rId10"/>
    <p:sldId id="265" r:id="rId11"/>
    <p:sldId id="266" r:id="rId12"/>
    <p:sldId id="267" r:id="rId13"/>
    <p:sldId id="274" r:id="rId14"/>
    <p:sldId id="26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E1AB"/>
    <a:srgbClr val="70F0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B47033-AE8D-4997-9CB5-B841E9E7A1A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7645B7-D2D1-4756-AB18-D8649D42684D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Структура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основной образовательной Программы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62640B-508E-42EF-A7BD-58DD733C8D30}" type="parTrans" cxnId="{938AC825-1C98-4A3C-88A3-5EAF10B7D7DC}">
      <dgm:prSet/>
      <dgm:spPr/>
      <dgm:t>
        <a:bodyPr/>
        <a:lstStyle/>
        <a:p>
          <a:endParaRPr lang="ru-RU"/>
        </a:p>
      </dgm:t>
    </dgm:pt>
    <dgm:pt modelId="{41AC32BF-1D29-43C0-A5B4-FCFC11E2BAA8}" type="sibTrans" cxnId="{938AC825-1C98-4A3C-88A3-5EAF10B7D7DC}">
      <dgm:prSet/>
      <dgm:spPr/>
      <dgm:t>
        <a:bodyPr/>
        <a:lstStyle/>
        <a:p>
          <a:endParaRPr lang="ru-RU"/>
        </a:p>
      </dgm:t>
    </dgm:pt>
    <dgm:pt modelId="{62B7807F-2F5F-4E70-9A18-EF32C09E83C0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Целевой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раздел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C72C6E-D0BE-4D77-9803-039734CDCAD4}" type="parTrans" cxnId="{C4FB81DC-3333-46F9-ADA6-7BFAC6341843}">
      <dgm:prSet/>
      <dgm:spPr/>
      <dgm:t>
        <a:bodyPr/>
        <a:lstStyle/>
        <a:p>
          <a:endParaRPr lang="ru-RU"/>
        </a:p>
      </dgm:t>
    </dgm:pt>
    <dgm:pt modelId="{18FBB56F-B8A0-41B6-BDB2-6332889E84FA}" type="sibTrans" cxnId="{C4FB81DC-3333-46F9-ADA6-7BFAC6341843}">
      <dgm:prSet/>
      <dgm:spPr/>
      <dgm:t>
        <a:bodyPr/>
        <a:lstStyle/>
        <a:p>
          <a:endParaRPr lang="ru-RU"/>
        </a:p>
      </dgm:t>
    </dgm:pt>
    <dgm:pt modelId="{2FBD7378-3F5F-4966-83AC-AEDC836D9073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Содержательный раздел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FE1583-8AC0-44DC-BE94-CC155CA1DC87}" type="parTrans" cxnId="{13FCD0EB-BF96-4273-BA1D-9191C3881F4F}">
      <dgm:prSet/>
      <dgm:spPr/>
      <dgm:t>
        <a:bodyPr/>
        <a:lstStyle/>
        <a:p>
          <a:endParaRPr lang="ru-RU"/>
        </a:p>
      </dgm:t>
    </dgm:pt>
    <dgm:pt modelId="{F966425E-206B-4F00-A39C-87E9928AD741}" type="sibTrans" cxnId="{13FCD0EB-BF96-4273-BA1D-9191C3881F4F}">
      <dgm:prSet/>
      <dgm:spPr/>
      <dgm:t>
        <a:bodyPr/>
        <a:lstStyle/>
        <a:p>
          <a:endParaRPr lang="ru-RU"/>
        </a:p>
      </dgm:t>
    </dgm:pt>
    <dgm:pt modelId="{0C83E738-6787-4E50-AA10-FE42505D504F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Организационный раздел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3BD361-F305-408B-883E-F1B837806133}" type="parTrans" cxnId="{9400C13A-342F-47EA-9C21-7BFF4847BD55}">
      <dgm:prSet/>
      <dgm:spPr/>
      <dgm:t>
        <a:bodyPr/>
        <a:lstStyle/>
        <a:p>
          <a:endParaRPr lang="ru-RU"/>
        </a:p>
      </dgm:t>
    </dgm:pt>
    <dgm:pt modelId="{E39EF9E9-201F-4F94-9C70-071AE3F2AF04}" type="sibTrans" cxnId="{9400C13A-342F-47EA-9C21-7BFF4847BD55}">
      <dgm:prSet/>
      <dgm:spPr/>
      <dgm:t>
        <a:bodyPr/>
        <a:lstStyle/>
        <a:p>
          <a:endParaRPr lang="ru-RU"/>
        </a:p>
      </dgm:t>
    </dgm:pt>
    <dgm:pt modelId="{27CBC75A-4CDE-46BB-86D4-B0A046A3189E}" type="pres">
      <dgm:prSet presAssocID="{61B47033-AE8D-4997-9CB5-B841E9E7A1A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10A56E-C04A-4D4D-9BA0-5BEBBC70E370}" type="pres">
      <dgm:prSet presAssocID="{C97645B7-D2D1-4756-AB18-D8649D42684D}" presName="root1" presStyleCnt="0"/>
      <dgm:spPr/>
    </dgm:pt>
    <dgm:pt modelId="{282CEA02-360F-4C15-A630-9BF9B35F702C}" type="pres">
      <dgm:prSet presAssocID="{C97645B7-D2D1-4756-AB18-D8649D42684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625B0F-7C58-4EDE-AE37-E2001C63A499}" type="pres">
      <dgm:prSet presAssocID="{C97645B7-D2D1-4756-AB18-D8649D42684D}" presName="level2hierChild" presStyleCnt="0"/>
      <dgm:spPr/>
    </dgm:pt>
    <dgm:pt modelId="{499649E3-6DE0-4685-BE9D-CE132975ED0B}" type="pres">
      <dgm:prSet presAssocID="{3CC72C6E-D0BE-4D77-9803-039734CDCAD4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BD0F9449-233D-4DF9-8624-9397A8DA9B0E}" type="pres">
      <dgm:prSet presAssocID="{3CC72C6E-D0BE-4D77-9803-039734CDCAD4}" presName="connTx" presStyleLbl="parChTrans1D2" presStyleIdx="0" presStyleCnt="3"/>
      <dgm:spPr/>
      <dgm:t>
        <a:bodyPr/>
        <a:lstStyle/>
        <a:p>
          <a:endParaRPr lang="ru-RU"/>
        </a:p>
      </dgm:t>
    </dgm:pt>
    <dgm:pt modelId="{1E7555B8-53C3-4F2D-80C1-C9B56A6D79B0}" type="pres">
      <dgm:prSet presAssocID="{62B7807F-2F5F-4E70-9A18-EF32C09E83C0}" presName="root2" presStyleCnt="0"/>
      <dgm:spPr/>
    </dgm:pt>
    <dgm:pt modelId="{40C3904F-22D0-405A-8931-F627592B71AB}" type="pres">
      <dgm:prSet presAssocID="{62B7807F-2F5F-4E70-9A18-EF32C09E83C0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74B668-4617-47E1-83AF-26D5CC77138F}" type="pres">
      <dgm:prSet presAssocID="{62B7807F-2F5F-4E70-9A18-EF32C09E83C0}" presName="level3hierChild" presStyleCnt="0"/>
      <dgm:spPr/>
    </dgm:pt>
    <dgm:pt modelId="{07E780D6-1922-4282-B09B-BC68FE0F94FB}" type="pres">
      <dgm:prSet presAssocID="{A5FE1583-8AC0-44DC-BE94-CC155CA1DC87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7AFB4E8B-B9D9-4C9D-A052-A390793E7470}" type="pres">
      <dgm:prSet presAssocID="{A5FE1583-8AC0-44DC-BE94-CC155CA1DC87}" presName="connTx" presStyleLbl="parChTrans1D2" presStyleIdx="1" presStyleCnt="3"/>
      <dgm:spPr/>
      <dgm:t>
        <a:bodyPr/>
        <a:lstStyle/>
        <a:p>
          <a:endParaRPr lang="ru-RU"/>
        </a:p>
      </dgm:t>
    </dgm:pt>
    <dgm:pt modelId="{4D079689-7F04-488F-9174-DF4ACB7810DF}" type="pres">
      <dgm:prSet presAssocID="{2FBD7378-3F5F-4966-83AC-AEDC836D9073}" presName="root2" presStyleCnt="0"/>
      <dgm:spPr/>
    </dgm:pt>
    <dgm:pt modelId="{19B811D2-F245-494B-B606-54D23FF709C1}" type="pres">
      <dgm:prSet presAssocID="{2FBD7378-3F5F-4966-83AC-AEDC836D9073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309626-B1C2-40BA-AA81-AEC013AFB8C4}" type="pres">
      <dgm:prSet presAssocID="{2FBD7378-3F5F-4966-83AC-AEDC836D9073}" presName="level3hierChild" presStyleCnt="0"/>
      <dgm:spPr/>
    </dgm:pt>
    <dgm:pt modelId="{C40DA712-C1E6-4323-A3B9-17868C95013F}" type="pres">
      <dgm:prSet presAssocID="{5D3BD361-F305-408B-883E-F1B837806133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45C40720-3B4E-49F8-A34B-7BB84A4BD87A}" type="pres">
      <dgm:prSet presAssocID="{5D3BD361-F305-408B-883E-F1B837806133}" presName="connTx" presStyleLbl="parChTrans1D2" presStyleIdx="2" presStyleCnt="3"/>
      <dgm:spPr/>
      <dgm:t>
        <a:bodyPr/>
        <a:lstStyle/>
        <a:p>
          <a:endParaRPr lang="ru-RU"/>
        </a:p>
      </dgm:t>
    </dgm:pt>
    <dgm:pt modelId="{08579557-0C31-4544-8EDA-BCF0303B5268}" type="pres">
      <dgm:prSet presAssocID="{0C83E738-6787-4E50-AA10-FE42505D504F}" presName="root2" presStyleCnt="0"/>
      <dgm:spPr/>
    </dgm:pt>
    <dgm:pt modelId="{8C61920E-3522-4852-83F5-1407A8F416A9}" type="pres">
      <dgm:prSet presAssocID="{0C83E738-6787-4E50-AA10-FE42505D504F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E0C017-05BA-4706-A243-3201A7137AF1}" type="pres">
      <dgm:prSet presAssocID="{0C83E738-6787-4E50-AA10-FE42505D504F}" presName="level3hierChild" presStyleCnt="0"/>
      <dgm:spPr/>
    </dgm:pt>
  </dgm:ptLst>
  <dgm:cxnLst>
    <dgm:cxn modelId="{20DE285D-7A39-44B5-9B63-3A844918E73A}" type="presOf" srcId="{61B47033-AE8D-4997-9CB5-B841E9E7A1AA}" destId="{27CBC75A-4CDE-46BB-86D4-B0A046A3189E}" srcOrd="0" destOrd="0" presId="urn:microsoft.com/office/officeart/2008/layout/HorizontalMultiLevelHierarchy"/>
    <dgm:cxn modelId="{C4FB81DC-3333-46F9-ADA6-7BFAC6341843}" srcId="{C97645B7-D2D1-4756-AB18-D8649D42684D}" destId="{62B7807F-2F5F-4E70-9A18-EF32C09E83C0}" srcOrd="0" destOrd="0" parTransId="{3CC72C6E-D0BE-4D77-9803-039734CDCAD4}" sibTransId="{18FBB56F-B8A0-41B6-BDB2-6332889E84FA}"/>
    <dgm:cxn modelId="{F0D1E220-3162-470E-96EB-1B7250B1E72E}" type="presOf" srcId="{A5FE1583-8AC0-44DC-BE94-CC155CA1DC87}" destId="{07E780D6-1922-4282-B09B-BC68FE0F94FB}" srcOrd="0" destOrd="0" presId="urn:microsoft.com/office/officeart/2008/layout/HorizontalMultiLevelHierarchy"/>
    <dgm:cxn modelId="{938AC825-1C98-4A3C-88A3-5EAF10B7D7DC}" srcId="{61B47033-AE8D-4997-9CB5-B841E9E7A1AA}" destId="{C97645B7-D2D1-4756-AB18-D8649D42684D}" srcOrd="0" destOrd="0" parTransId="{EA62640B-508E-42EF-A7BD-58DD733C8D30}" sibTransId="{41AC32BF-1D29-43C0-A5B4-FCFC11E2BAA8}"/>
    <dgm:cxn modelId="{D878E372-70DD-4A25-8249-60A80F14047E}" type="presOf" srcId="{C97645B7-D2D1-4756-AB18-D8649D42684D}" destId="{282CEA02-360F-4C15-A630-9BF9B35F702C}" srcOrd="0" destOrd="0" presId="urn:microsoft.com/office/officeart/2008/layout/HorizontalMultiLevelHierarchy"/>
    <dgm:cxn modelId="{C8D6ABE6-BCCE-425A-9145-7B1D94336A23}" type="presOf" srcId="{3CC72C6E-D0BE-4D77-9803-039734CDCAD4}" destId="{BD0F9449-233D-4DF9-8624-9397A8DA9B0E}" srcOrd="1" destOrd="0" presId="urn:microsoft.com/office/officeart/2008/layout/HorizontalMultiLevelHierarchy"/>
    <dgm:cxn modelId="{7D2C1CCC-45B7-47AE-823E-7DD0E2738A45}" type="presOf" srcId="{5D3BD361-F305-408B-883E-F1B837806133}" destId="{45C40720-3B4E-49F8-A34B-7BB84A4BD87A}" srcOrd="1" destOrd="0" presId="urn:microsoft.com/office/officeart/2008/layout/HorizontalMultiLevelHierarchy"/>
    <dgm:cxn modelId="{0BF203AF-23FC-439B-98AB-FBF75BE3F0DE}" type="presOf" srcId="{2FBD7378-3F5F-4966-83AC-AEDC836D9073}" destId="{19B811D2-F245-494B-B606-54D23FF709C1}" srcOrd="0" destOrd="0" presId="urn:microsoft.com/office/officeart/2008/layout/HorizontalMultiLevelHierarchy"/>
    <dgm:cxn modelId="{CD599509-72F6-45D7-B99E-1620532096B1}" type="presOf" srcId="{3CC72C6E-D0BE-4D77-9803-039734CDCAD4}" destId="{499649E3-6DE0-4685-BE9D-CE132975ED0B}" srcOrd="0" destOrd="0" presId="urn:microsoft.com/office/officeart/2008/layout/HorizontalMultiLevelHierarchy"/>
    <dgm:cxn modelId="{7E0D8F0D-297F-4427-88A9-76F3AB9B942B}" type="presOf" srcId="{5D3BD361-F305-408B-883E-F1B837806133}" destId="{C40DA712-C1E6-4323-A3B9-17868C95013F}" srcOrd="0" destOrd="0" presId="urn:microsoft.com/office/officeart/2008/layout/HorizontalMultiLevelHierarchy"/>
    <dgm:cxn modelId="{28A674D9-B63D-4F0B-A4D9-B700ADED0BB9}" type="presOf" srcId="{A5FE1583-8AC0-44DC-BE94-CC155CA1DC87}" destId="{7AFB4E8B-B9D9-4C9D-A052-A390793E7470}" srcOrd="1" destOrd="0" presId="urn:microsoft.com/office/officeart/2008/layout/HorizontalMultiLevelHierarchy"/>
    <dgm:cxn modelId="{13FCD0EB-BF96-4273-BA1D-9191C3881F4F}" srcId="{C97645B7-D2D1-4756-AB18-D8649D42684D}" destId="{2FBD7378-3F5F-4966-83AC-AEDC836D9073}" srcOrd="1" destOrd="0" parTransId="{A5FE1583-8AC0-44DC-BE94-CC155CA1DC87}" sibTransId="{F966425E-206B-4F00-A39C-87E9928AD741}"/>
    <dgm:cxn modelId="{B98D9BB9-1630-4895-A630-9BFDE29784FE}" type="presOf" srcId="{62B7807F-2F5F-4E70-9A18-EF32C09E83C0}" destId="{40C3904F-22D0-405A-8931-F627592B71AB}" srcOrd="0" destOrd="0" presId="urn:microsoft.com/office/officeart/2008/layout/HorizontalMultiLevelHierarchy"/>
    <dgm:cxn modelId="{9400C13A-342F-47EA-9C21-7BFF4847BD55}" srcId="{C97645B7-D2D1-4756-AB18-D8649D42684D}" destId="{0C83E738-6787-4E50-AA10-FE42505D504F}" srcOrd="2" destOrd="0" parTransId="{5D3BD361-F305-408B-883E-F1B837806133}" sibTransId="{E39EF9E9-201F-4F94-9C70-071AE3F2AF04}"/>
    <dgm:cxn modelId="{F3FE59F2-6815-4C50-85EB-F23AA6C317C2}" type="presOf" srcId="{0C83E738-6787-4E50-AA10-FE42505D504F}" destId="{8C61920E-3522-4852-83F5-1407A8F416A9}" srcOrd="0" destOrd="0" presId="urn:microsoft.com/office/officeart/2008/layout/HorizontalMultiLevelHierarchy"/>
    <dgm:cxn modelId="{4C10BA68-0EBA-4C73-9335-A743F7D6B6C6}" type="presParOf" srcId="{27CBC75A-4CDE-46BB-86D4-B0A046A3189E}" destId="{C610A56E-C04A-4D4D-9BA0-5BEBBC70E370}" srcOrd="0" destOrd="0" presId="urn:microsoft.com/office/officeart/2008/layout/HorizontalMultiLevelHierarchy"/>
    <dgm:cxn modelId="{386BAE29-7090-4973-8E70-233B155BD74E}" type="presParOf" srcId="{C610A56E-C04A-4D4D-9BA0-5BEBBC70E370}" destId="{282CEA02-360F-4C15-A630-9BF9B35F702C}" srcOrd="0" destOrd="0" presId="urn:microsoft.com/office/officeart/2008/layout/HorizontalMultiLevelHierarchy"/>
    <dgm:cxn modelId="{CC0B701D-0B7C-4494-95BD-0A8D1B97CC0A}" type="presParOf" srcId="{C610A56E-C04A-4D4D-9BA0-5BEBBC70E370}" destId="{08625B0F-7C58-4EDE-AE37-E2001C63A499}" srcOrd="1" destOrd="0" presId="urn:microsoft.com/office/officeart/2008/layout/HorizontalMultiLevelHierarchy"/>
    <dgm:cxn modelId="{57F48342-7655-4F1B-A128-5ED3C0A0A1C9}" type="presParOf" srcId="{08625B0F-7C58-4EDE-AE37-E2001C63A499}" destId="{499649E3-6DE0-4685-BE9D-CE132975ED0B}" srcOrd="0" destOrd="0" presId="urn:microsoft.com/office/officeart/2008/layout/HorizontalMultiLevelHierarchy"/>
    <dgm:cxn modelId="{2DC44D2B-F798-4846-BF0A-91D99D84AD2D}" type="presParOf" srcId="{499649E3-6DE0-4685-BE9D-CE132975ED0B}" destId="{BD0F9449-233D-4DF9-8624-9397A8DA9B0E}" srcOrd="0" destOrd="0" presId="urn:microsoft.com/office/officeart/2008/layout/HorizontalMultiLevelHierarchy"/>
    <dgm:cxn modelId="{02529431-446E-41B6-8A02-6FC80878BE1E}" type="presParOf" srcId="{08625B0F-7C58-4EDE-AE37-E2001C63A499}" destId="{1E7555B8-53C3-4F2D-80C1-C9B56A6D79B0}" srcOrd="1" destOrd="0" presId="urn:microsoft.com/office/officeart/2008/layout/HorizontalMultiLevelHierarchy"/>
    <dgm:cxn modelId="{51CBC556-51F0-4860-B35F-ABAA2B6E67E1}" type="presParOf" srcId="{1E7555B8-53C3-4F2D-80C1-C9B56A6D79B0}" destId="{40C3904F-22D0-405A-8931-F627592B71AB}" srcOrd="0" destOrd="0" presId="urn:microsoft.com/office/officeart/2008/layout/HorizontalMultiLevelHierarchy"/>
    <dgm:cxn modelId="{3BF3BCC3-D6CB-4EBE-AFCB-23C87BF81662}" type="presParOf" srcId="{1E7555B8-53C3-4F2D-80C1-C9B56A6D79B0}" destId="{6074B668-4617-47E1-83AF-26D5CC77138F}" srcOrd="1" destOrd="0" presId="urn:microsoft.com/office/officeart/2008/layout/HorizontalMultiLevelHierarchy"/>
    <dgm:cxn modelId="{F1FD96F8-9DAF-48C7-BCBF-F632A46A8424}" type="presParOf" srcId="{08625B0F-7C58-4EDE-AE37-E2001C63A499}" destId="{07E780D6-1922-4282-B09B-BC68FE0F94FB}" srcOrd="2" destOrd="0" presId="urn:microsoft.com/office/officeart/2008/layout/HorizontalMultiLevelHierarchy"/>
    <dgm:cxn modelId="{98A3D70C-E3C2-4BC7-AC19-0ED2FAAB6D13}" type="presParOf" srcId="{07E780D6-1922-4282-B09B-BC68FE0F94FB}" destId="{7AFB4E8B-B9D9-4C9D-A052-A390793E7470}" srcOrd="0" destOrd="0" presId="urn:microsoft.com/office/officeart/2008/layout/HorizontalMultiLevelHierarchy"/>
    <dgm:cxn modelId="{6E41D43F-CC90-4039-BB8A-950292D3F1BD}" type="presParOf" srcId="{08625B0F-7C58-4EDE-AE37-E2001C63A499}" destId="{4D079689-7F04-488F-9174-DF4ACB7810DF}" srcOrd="3" destOrd="0" presId="urn:microsoft.com/office/officeart/2008/layout/HorizontalMultiLevelHierarchy"/>
    <dgm:cxn modelId="{7D3C0C2A-32FE-460D-A2D3-8D90233F7B11}" type="presParOf" srcId="{4D079689-7F04-488F-9174-DF4ACB7810DF}" destId="{19B811D2-F245-494B-B606-54D23FF709C1}" srcOrd="0" destOrd="0" presId="urn:microsoft.com/office/officeart/2008/layout/HorizontalMultiLevelHierarchy"/>
    <dgm:cxn modelId="{B312A1F6-3700-4E3F-882F-8BAFBE24AB2E}" type="presParOf" srcId="{4D079689-7F04-488F-9174-DF4ACB7810DF}" destId="{E6309626-B1C2-40BA-AA81-AEC013AFB8C4}" srcOrd="1" destOrd="0" presId="urn:microsoft.com/office/officeart/2008/layout/HorizontalMultiLevelHierarchy"/>
    <dgm:cxn modelId="{2CA2F738-1841-4CB7-9D6C-B5C7939DE333}" type="presParOf" srcId="{08625B0F-7C58-4EDE-AE37-E2001C63A499}" destId="{C40DA712-C1E6-4323-A3B9-17868C95013F}" srcOrd="4" destOrd="0" presId="urn:microsoft.com/office/officeart/2008/layout/HorizontalMultiLevelHierarchy"/>
    <dgm:cxn modelId="{CBDD1D55-7D6E-42A5-8677-630912ED9780}" type="presParOf" srcId="{C40DA712-C1E6-4323-A3B9-17868C95013F}" destId="{45C40720-3B4E-49F8-A34B-7BB84A4BD87A}" srcOrd="0" destOrd="0" presId="urn:microsoft.com/office/officeart/2008/layout/HorizontalMultiLevelHierarchy"/>
    <dgm:cxn modelId="{AA300E24-4168-4843-871F-F9F10D353432}" type="presParOf" srcId="{08625B0F-7C58-4EDE-AE37-E2001C63A499}" destId="{08579557-0C31-4544-8EDA-BCF0303B5268}" srcOrd="5" destOrd="0" presId="urn:microsoft.com/office/officeart/2008/layout/HorizontalMultiLevelHierarchy"/>
    <dgm:cxn modelId="{1C70E717-6249-42F1-B7D9-D3A5927D59C9}" type="presParOf" srcId="{08579557-0C31-4544-8EDA-BCF0303B5268}" destId="{8C61920E-3522-4852-83F5-1407A8F416A9}" srcOrd="0" destOrd="0" presId="urn:microsoft.com/office/officeart/2008/layout/HorizontalMultiLevelHierarchy"/>
    <dgm:cxn modelId="{6A302C0F-ED96-4856-8AF3-4F1852A368C4}" type="presParOf" srcId="{08579557-0C31-4544-8EDA-BCF0303B5268}" destId="{EFE0C017-05BA-4706-A243-3201A7137AF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DA712-C1E6-4323-A3B9-17868C95013F}">
      <dsp:nvSpPr>
        <dsp:cNvPr id="0" name=""/>
        <dsp:cNvSpPr/>
      </dsp:nvSpPr>
      <dsp:spPr>
        <a:xfrm>
          <a:off x="3024603" y="2597528"/>
          <a:ext cx="647511" cy="1233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3755" y="0"/>
              </a:lnTo>
              <a:lnTo>
                <a:pt x="323755" y="1233826"/>
              </a:lnTo>
              <a:lnTo>
                <a:pt x="647511" y="123382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13523" y="3179606"/>
        <a:ext cx="69670" cy="69670"/>
      </dsp:txXfrm>
    </dsp:sp>
    <dsp:sp modelId="{07E780D6-1922-4282-B09B-BC68FE0F94FB}">
      <dsp:nvSpPr>
        <dsp:cNvPr id="0" name=""/>
        <dsp:cNvSpPr/>
      </dsp:nvSpPr>
      <dsp:spPr>
        <a:xfrm>
          <a:off x="3024603" y="2551808"/>
          <a:ext cx="6475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7511" y="4572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32171" y="2581340"/>
        <a:ext cx="32375" cy="32375"/>
      </dsp:txXfrm>
    </dsp:sp>
    <dsp:sp modelId="{499649E3-6DE0-4685-BE9D-CE132975ED0B}">
      <dsp:nvSpPr>
        <dsp:cNvPr id="0" name=""/>
        <dsp:cNvSpPr/>
      </dsp:nvSpPr>
      <dsp:spPr>
        <a:xfrm>
          <a:off x="3024603" y="1363702"/>
          <a:ext cx="647511" cy="1233826"/>
        </a:xfrm>
        <a:custGeom>
          <a:avLst/>
          <a:gdLst/>
          <a:ahLst/>
          <a:cxnLst/>
          <a:rect l="0" t="0" r="0" b="0"/>
          <a:pathLst>
            <a:path>
              <a:moveTo>
                <a:pt x="0" y="1233826"/>
              </a:moveTo>
              <a:lnTo>
                <a:pt x="323755" y="1233826"/>
              </a:lnTo>
              <a:lnTo>
                <a:pt x="323755" y="0"/>
              </a:lnTo>
              <a:lnTo>
                <a:pt x="647511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13523" y="1945780"/>
        <a:ext cx="69670" cy="69670"/>
      </dsp:txXfrm>
    </dsp:sp>
    <dsp:sp modelId="{282CEA02-360F-4C15-A630-9BF9B35F702C}">
      <dsp:nvSpPr>
        <dsp:cNvPr id="0" name=""/>
        <dsp:cNvSpPr/>
      </dsp:nvSpPr>
      <dsp:spPr>
        <a:xfrm rot="16200000">
          <a:off x="-66455" y="2103998"/>
          <a:ext cx="5195057" cy="987060"/>
        </a:xfrm>
        <a:prstGeom prst="rect">
          <a:avLst/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Структура</a:t>
          </a:r>
          <a:r>
            <a:rPr lang="ru-RU" sz="3200" kern="1200" dirty="0" smtClean="0">
              <a:solidFill>
                <a:schemeClr val="tx1"/>
              </a:solidFill>
            </a:rPr>
            <a:t> </a:t>
          </a: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основной образовательной Программы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66455" y="2103998"/>
        <a:ext cx="5195057" cy="987060"/>
      </dsp:txXfrm>
    </dsp:sp>
    <dsp:sp modelId="{40C3904F-22D0-405A-8931-F627592B71AB}">
      <dsp:nvSpPr>
        <dsp:cNvPr id="0" name=""/>
        <dsp:cNvSpPr/>
      </dsp:nvSpPr>
      <dsp:spPr>
        <a:xfrm>
          <a:off x="3672115" y="870172"/>
          <a:ext cx="3237559" cy="987060"/>
        </a:xfrm>
        <a:prstGeom prst="rect">
          <a:avLst/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Целевой</a:t>
          </a: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раздел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72115" y="870172"/>
        <a:ext cx="3237559" cy="987060"/>
      </dsp:txXfrm>
    </dsp:sp>
    <dsp:sp modelId="{19B811D2-F245-494B-B606-54D23FF709C1}">
      <dsp:nvSpPr>
        <dsp:cNvPr id="0" name=""/>
        <dsp:cNvSpPr/>
      </dsp:nvSpPr>
      <dsp:spPr>
        <a:xfrm>
          <a:off x="3672115" y="2103998"/>
          <a:ext cx="3237559" cy="987060"/>
        </a:xfrm>
        <a:prstGeom prst="rect">
          <a:avLst/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Содержательный раздел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72115" y="2103998"/>
        <a:ext cx="3237559" cy="987060"/>
      </dsp:txXfrm>
    </dsp:sp>
    <dsp:sp modelId="{8C61920E-3522-4852-83F5-1407A8F416A9}">
      <dsp:nvSpPr>
        <dsp:cNvPr id="0" name=""/>
        <dsp:cNvSpPr/>
      </dsp:nvSpPr>
      <dsp:spPr>
        <a:xfrm>
          <a:off x="3672115" y="3337824"/>
          <a:ext cx="3237559" cy="987060"/>
        </a:xfrm>
        <a:prstGeom prst="rect">
          <a:avLst/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Организационный раздел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72115" y="3337824"/>
        <a:ext cx="3237559" cy="987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0564B-FD38-4D4C-B232-5C25710B40C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89BA3-76BE-4333-95B9-CD2C21633A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680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89BA3-76BE-4333-95B9-CD2C21633AF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715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885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56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851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90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539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440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79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49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503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016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903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8374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241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348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80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580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742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B58B2E-C607-4FA1-9E1B-F68D10AFD866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801DD1-52A4-4509-8CCB-74F0518BA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0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  <p:sldLayoutId id="2147483971" r:id="rId13"/>
    <p:sldLayoutId id="2147483972" r:id="rId14"/>
    <p:sldLayoutId id="2147483973" r:id="rId15"/>
    <p:sldLayoutId id="2147483974" r:id="rId16"/>
    <p:sldLayoutId id="214748397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070" y="-91440"/>
            <a:ext cx="2695303" cy="2776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175654" y="1296641"/>
            <a:ext cx="9797145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800" b="0" i="0" u="none" strike="noStrike" baseline="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sz="440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48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резентация </a:t>
            </a:r>
          </a:p>
          <a:p>
            <a:pPr algn="ctr"/>
            <a:r>
              <a:rPr lang="ru-RU" sz="48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</a:t>
            </a:r>
          </a:p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ошкольного образования</a:t>
            </a:r>
            <a:r>
              <a:rPr lang="ru-RU" sz="48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47 </a:t>
            </a:r>
          </a:p>
          <a:p>
            <a:pPr algn="ctr"/>
            <a:r>
              <a:rPr lang="ru-RU" sz="4800" b="1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«Чудо-остров»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96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133" y="462012"/>
            <a:ext cx="1176207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>
              <a:solidFill>
                <a:srgbClr val="003200"/>
              </a:solidFill>
              <a:latin typeface="Trebuchet MS" panose="020B0603020202020204" pitchFamily="34" charset="0"/>
            </a:endParaRPr>
          </a:p>
          <a:p>
            <a:pPr algn="ctr"/>
            <a:endParaRPr lang="ru-RU" sz="3200" b="1" i="0" u="none" strike="noStrike" baseline="0" dirty="0" smtClean="0">
              <a:solidFill>
                <a:srgbClr val="003200"/>
              </a:solidFill>
              <a:latin typeface="Trebuchet MS" panose="020B0603020202020204" pitchFamily="34" charset="0"/>
            </a:endParaRPr>
          </a:p>
          <a:p>
            <a:pPr algn="ctr"/>
            <a:endParaRPr lang="ru-RU" sz="3200" b="1" dirty="0">
              <a:solidFill>
                <a:srgbClr val="003200"/>
              </a:solidFill>
              <a:latin typeface="Trebuchet MS" panose="020B0603020202020204" pitchFamily="34" charset="0"/>
            </a:endParaRPr>
          </a:p>
          <a:p>
            <a:pPr algn="ctr"/>
            <a:endParaRPr lang="ru-RU" sz="3200" b="1" i="0" u="none" strike="noStrike" baseline="0" dirty="0" smtClean="0">
              <a:solidFill>
                <a:srgbClr val="003200"/>
              </a:solidFill>
              <a:latin typeface="Trebuchet MS" panose="020B0603020202020204" pitchFamily="34" charset="0"/>
            </a:endParaRPr>
          </a:p>
          <a:p>
            <a:pPr algn="ctr"/>
            <a:endParaRPr lang="ru-RU" sz="3200" b="1" dirty="0">
              <a:solidFill>
                <a:srgbClr val="003200"/>
              </a:solidFill>
              <a:latin typeface="Trebuchet MS" panose="020B0603020202020204" pitchFamily="34" charset="0"/>
            </a:endParaRPr>
          </a:p>
          <a:p>
            <a:pPr algn="ctr"/>
            <a:endParaRPr lang="ru-RU" sz="3200" b="1" i="0" u="none" strike="noStrike" baseline="0" dirty="0" smtClean="0">
              <a:solidFill>
                <a:srgbClr val="003200"/>
              </a:solidFill>
              <a:latin typeface="Trebuchet MS" panose="020B0603020202020204" pitchFamily="34" charset="0"/>
            </a:endParaRPr>
          </a:p>
          <a:p>
            <a:pPr algn="ctr"/>
            <a:endParaRPr lang="ru-RU" sz="3200" b="1" dirty="0">
              <a:solidFill>
                <a:srgbClr val="003200"/>
              </a:solidFill>
              <a:latin typeface="Trebuchet MS" panose="020B0603020202020204" pitchFamily="34" charset="0"/>
            </a:endParaRPr>
          </a:p>
          <a:p>
            <a:pPr algn="ctr"/>
            <a:endParaRPr lang="ru-RU" sz="3200" b="1" i="0" u="none" strike="noStrike" baseline="0" dirty="0" smtClean="0">
              <a:solidFill>
                <a:srgbClr val="003200"/>
              </a:solidFill>
              <a:latin typeface="Trebuchet MS" panose="020B0603020202020204" pitchFamily="34" charset="0"/>
            </a:endParaRPr>
          </a:p>
          <a:p>
            <a:pPr algn="ctr"/>
            <a:endParaRPr lang="ru-RU" sz="3200" b="1" dirty="0">
              <a:solidFill>
                <a:srgbClr val="003200"/>
              </a:solidFill>
              <a:latin typeface="Trebuchet MS" panose="020B0603020202020204" pitchFamily="34" charset="0"/>
            </a:endParaRPr>
          </a:p>
          <a:p>
            <a:pPr algn="ctr"/>
            <a:endParaRPr lang="ru-RU" sz="3200" b="1" i="0" u="none" strike="noStrike" baseline="0" dirty="0" smtClean="0">
              <a:solidFill>
                <a:srgbClr val="003200"/>
              </a:solidFill>
              <a:latin typeface="Trebuchet MS" panose="020B0603020202020204" pitchFamily="34" charset="0"/>
            </a:endParaRPr>
          </a:p>
          <a:p>
            <a:pPr algn="ctr"/>
            <a:endParaRPr lang="ru-RU" sz="3200" b="0" i="0" u="none" strike="noStrike" baseline="0" dirty="0" smtClean="0">
              <a:solidFill>
                <a:srgbClr val="003200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1839" y="304277"/>
            <a:ext cx="1099917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база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дошкольного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47 «Чудо-остров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Российской Федерации от 7 мая 2018 г. № 204 «О национальных целях и стратегических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задачах развития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на период до 2024 года»;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Указ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Российской Федерации от 21 июля 2020 г. № 474 «О национальных целях развития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период до 2030 года»;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Указ Президента Российской Федерации от 9 ноября 2022 г. № 809 «Об утверждении основ государственной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 по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сохранению и укреплению традиционных российских духовно-нравственных ценностей»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закон от 29 декабря 2012 г. № 273-ФЗ «Об образовании в Российской Федерации»;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закон от 31 июля 2020 г. № 304-ФЗ «О внесении изменений в Федеральный закон «Об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образовании в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Федерации» по вопросам воспитания обучающихся»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закон от 24 сентября 2022 г. № 371-ФЗ «О внесении изменений в Федеральный закон «Об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образовании в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Федерации» и статью 1 Федерального закона «Об обязательных требованиях в Российской Федерации»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Распоряжение Правительства Российской Федерации от 29 мая 2015 г. № 999-р «Об утверждении Стратегии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воспитания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Российской Федерации на период до 2025 года»;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государственный образовательный стандарт дошкольного образования (утвержден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</a:t>
            </a:r>
            <a:r>
              <a:rPr lang="ru-RU" sz="1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от 17 октября 2013 г. № 1155, зарегистрировано в Минюсте России 14 ноября 2013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регистрационный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30384; в редакции приказа Минпросвещения России от 8 ноября 2022 г. № 955, зарегистрировано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Минюсте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6 февраля 2023 г., регистрационный № 72264);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Федеральная образовательная программа дошкольного образования (утверждена приказом Минпросвещения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от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ноября 2022 г. № 1028, зарегистрировано в Минюсте России 28 декабря 2022 г., регистрационный № 71847);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Порядок организации и осуществления образовательной деятельности по основным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общеобразовательным программам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образовательным программам дошкольного образования (утверждена приказом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 России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31 июля 2020 года № 373, зарегистрировано в Минюсте России 31 августа 2020 г., регистрационный № 59599);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Санитарные правила СП 2.4.3648-20 «Санитарно-эпидемиологические требования к организациям воспитания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обучения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отдыха и оздоровления детей и молодёжи (утверждены постановлением Главного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санитарного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врача Российской Федерации от 28 сентября 2020 г. № 28, зарегистрировано в Минюсте России 18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2020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г., регистрационный № 61573);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668" y="304277"/>
            <a:ext cx="409073" cy="409073"/>
          </a:xfrm>
          <a:prstGeom prst="rect">
            <a:avLst/>
          </a:prstGeom>
        </p:spPr>
      </p:pic>
      <p:pic>
        <p:nvPicPr>
          <p:cNvPr id="18" name="Объект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4547" y="21980"/>
            <a:ext cx="1507453" cy="1552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830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887" y="308008"/>
            <a:ext cx="1158881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i="0" u="none" strike="noStrike" baseline="0" dirty="0" smtClean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dirty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i="0" u="none" strike="noStrike" baseline="0" dirty="0" smtClean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709" y="1273885"/>
            <a:ext cx="535804" cy="5358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73823" y="1143000"/>
            <a:ext cx="8445388" cy="4308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ФОП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разностороннее развитие ребенка в период дошкольного детства с учётом возрастных и индивидуальных особенностей на основе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духовно-нравственных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 российского народа, исторических 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национально-культурных традиций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7" name="Объект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211" y="193514"/>
            <a:ext cx="1780903" cy="1834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11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887" y="308008"/>
            <a:ext cx="1158881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i="0" u="none" strike="noStrike" baseline="0" dirty="0" smtClean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dirty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i="0" u="none" strike="noStrike" baseline="0" dirty="0" smtClean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078" y="1098175"/>
            <a:ext cx="474260" cy="365046"/>
          </a:xfrm>
          <a:prstGeom prst="rect">
            <a:avLst/>
          </a:prstGeom>
        </p:spPr>
      </p:pic>
      <p:pic>
        <p:nvPicPr>
          <p:cNvPr id="7" name="Объект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867" y="204521"/>
            <a:ext cx="1582339" cy="1629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988394" y="1019426"/>
            <a:ext cx="98224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и подходы реализации Программы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/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полноценное проживание ребенком всех этапов детства (младенческого,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раннего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дошкольного возрастов), обогащение (амплификация) детского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построение образовательной деятельности на основе индивидуальных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ребенка, при котором сам ребенок становится активным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содержания своего образования, становится субъектом образования;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содействие и сотрудничество детей и родителей (законных представителей),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совершеннолетних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членов семьи, принимающих участие в воспитании детей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младенческого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раннего и дошкольного возрастов, а также педагогических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(далее вместе - взрослые);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признание ребенка полноценным участником (субъектом) образовательных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поддержка инициативы детей в различных видах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 сотрудничество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ОУ с семьей;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приобщение детей к социокультурным нормам, традициям семьи, общества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формирование познавательных интересов и познавательных действий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различных видах деятельности;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возрастная адекватность дошкольного образования (соответствие условий,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методов возрасту и особенностям развития);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учет этнокультурной ситуации развития детей</a:t>
            </a:r>
          </a:p>
        </p:txBody>
      </p:sp>
    </p:spTree>
    <p:extLst>
      <p:ext uri="{BB962C8B-B14F-4D97-AF65-F5344CB8AC3E}">
        <p14:creationId xmlns:p14="http://schemas.microsoft.com/office/powerpoint/2010/main" val="392973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083" y="788512"/>
            <a:ext cx="409073" cy="4090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04" y="1807954"/>
            <a:ext cx="409073" cy="4090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03" y="2939492"/>
            <a:ext cx="409073" cy="409073"/>
          </a:xfrm>
          <a:prstGeom prst="rect">
            <a:avLst/>
          </a:prstGeom>
        </p:spPr>
      </p:pic>
      <p:pic>
        <p:nvPicPr>
          <p:cNvPr id="7" name="Объект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813" y="178144"/>
            <a:ext cx="1582339" cy="1629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732083" y="768749"/>
            <a:ext cx="82999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МБДОУ разработана на основе программ и технологий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40777" y="1807954"/>
            <a:ext cx="9091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Комплексные программы дошкольного образования: </a:t>
            </a:r>
            <a:endParaRPr 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РОЖДЕНИЯ ДО ШКОЛЫ. Инновационная программа дошкольного образования / Под ред. Н.Е.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Вераксы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Т.С. Комаровой, Э.М. Дорофеевой. – М.: МОЗАИКА-СИНТЕЗ,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40777" y="2907184"/>
            <a:ext cx="85549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Парциальные программы дошкольного образования: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математического развития детей дошкольного возраста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Игралочка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(под научным руководством Л.Г.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Петерсон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Радынова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П.«Музыкальные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шедевры». Авторская программа и методические рекомендации. – М.: «Издательство ГНОМ и Д», 2000.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Николаева  С.Н. Парциальная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«Юный эколог» Для работы с детьми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3-7 лет</a:t>
            </a:r>
          </a:p>
          <a:p>
            <a:pPr marL="0" lvl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Ушакова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О.С. «Программа развития речи дошкольников»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57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887" y="308008"/>
            <a:ext cx="1158881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i="0" u="none" strike="noStrike" baseline="0" dirty="0" smtClean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dirty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i="0" u="none" strike="noStrike" baseline="0" dirty="0" smtClean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78959" y="1400615"/>
            <a:ext cx="8841405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бразовательная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развития ребенка, открывающих возможности для его позитивной социализации, его личностного развития, развития инициативы и творческих способностей на основе сотрудничества со взрослыми и сверстниками и соответствующим возрасту видам деятельности;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развивающей образовательной среды, которая представляет собой систему условий социализации и индивидуализации детей</a:t>
            </a:r>
            <a:endParaRPr lang="ru-RU" sz="2800" b="0" i="0" u="none" strike="noStrike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462" y="1478020"/>
            <a:ext cx="409073" cy="409073"/>
          </a:xfrm>
          <a:prstGeom prst="rect">
            <a:avLst/>
          </a:prstGeom>
        </p:spPr>
      </p:pic>
      <p:pic>
        <p:nvPicPr>
          <p:cNvPr id="6" name="Объект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364" y="230897"/>
            <a:ext cx="1582339" cy="1629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326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887" y="308008"/>
            <a:ext cx="1158881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i="0" u="none" strike="noStrike" baseline="0" dirty="0" smtClean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dirty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i="0" u="none" strike="noStrike" baseline="0" dirty="0" smtClean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490" y="636729"/>
            <a:ext cx="409073" cy="409073"/>
          </a:xfrm>
          <a:prstGeom prst="rect">
            <a:avLst/>
          </a:prstGeom>
        </p:spPr>
      </p:pic>
      <p:pic>
        <p:nvPicPr>
          <p:cNvPr id="6" name="Объект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364" y="230897"/>
            <a:ext cx="1582339" cy="1629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771547" y="601874"/>
            <a:ext cx="9917722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соответствует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ФОП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и обеспечивает: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1)обучение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воспитание ребенка дошкольного возраста как гражданина РФ, формирование основ его гражданской и культурной идентичности на соответствующем его возрасту содержании доступными средствами;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2)создание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ядра содержания дошкольного образования, ориентированного на приобщение детей к традиционным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духовно-нравственным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социокультурным ценностям российского народа, воспитание подрастающего поколения как знающего и уважающего историю и культуру своей семьи, большой и малой Родины;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3)создание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федерального образовательного пространства воспитания и обучения детей от рождения до поступления в общеобразовательную организацию, обеспечивающего ребенку и его родителям (законным представителям) равные, качественные условия ДО, вне зависимости от места проживания</a:t>
            </a:r>
          </a:p>
        </p:txBody>
      </p:sp>
    </p:spTree>
    <p:extLst>
      <p:ext uri="{BB962C8B-B14F-4D97-AF65-F5344CB8AC3E}">
        <p14:creationId xmlns:p14="http://schemas.microsoft.com/office/powerpoint/2010/main" val="271662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887" y="308008"/>
            <a:ext cx="1158881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i="0" u="none" strike="noStrike" baseline="0" dirty="0" smtClean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dirty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i="0" u="none" strike="noStrike" baseline="0" dirty="0" smtClean="0">
              <a:solidFill>
                <a:srgbClr val="2A500F"/>
              </a:solidFill>
              <a:latin typeface="Trebuchet MS" panose="020B0603020202020204" pitchFamily="34" charset="0"/>
            </a:endParaRPr>
          </a:p>
          <a:p>
            <a:pPr algn="ctr"/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4206" y="580096"/>
            <a:ext cx="1007444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бразовательная </a:t>
            </a:r>
            <a:r>
              <a:rPr lang="ru-RU" sz="28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sz="2800" b="1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№47 </a:t>
            </a:r>
            <a:endParaRPr lang="en-US" sz="2800" b="1" i="0" u="none" strike="noStrike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«Чудо-остров» ориентирована </a:t>
            </a:r>
            <a:endParaRPr lang="ru-RU" sz="2800" b="0" i="0" u="none" strike="noStrike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детей в возрасте от 2 до 7 лет</a:t>
            </a:r>
            <a:endParaRPr lang="ru-RU" sz="2800" b="0" i="0" u="none" strike="noStrike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latin typeface="Tahoma" panose="020B0604030504040204" pitchFamily="34" charset="0"/>
            </a:endParaRP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8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возрастных </a:t>
            </a:r>
            <a:r>
              <a:rPr lang="ru-RU" sz="28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 физического и психического развития детей:</a:t>
            </a:r>
            <a:endParaRPr lang="en-US" sz="2800" b="0" i="0" u="none" strike="noStrike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0" i="0" u="none" strike="noStrike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2-х до 3-х лет группа раннего возраста</a:t>
            </a:r>
          </a:p>
          <a:p>
            <a:r>
              <a:rPr lang="ru-RU" sz="2800" b="0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3-х </a:t>
            </a:r>
            <a:r>
              <a:rPr lang="en-US" sz="28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4-х лет-младшая группа</a:t>
            </a:r>
          </a:p>
          <a:p>
            <a:r>
              <a:rPr lang="ru-RU" sz="28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4-х до 5-и лет-средняя группа</a:t>
            </a:r>
          </a:p>
          <a:p>
            <a:r>
              <a:rPr lang="ru-RU" sz="28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5-и </a:t>
            </a:r>
            <a:r>
              <a:rPr lang="en-US" sz="28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6-и лет-старшая группа</a:t>
            </a:r>
          </a:p>
          <a:p>
            <a:r>
              <a:rPr lang="ru-RU" sz="28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6-и до 7-и лет–подготовительная к школе группа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725" y="659325"/>
            <a:ext cx="409073" cy="409073"/>
          </a:xfrm>
          <a:prstGeom prst="rect">
            <a:avLst/>
          </a:prstGeom>
        </p:spPr>
      </p:pic>
      <p:pic>
        <p:nvPicPr>
          <p:cNvPr id="6" name="Объект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100" y="230897"/>
            <a:ext cx="2058603" cy="2120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175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527622" y="231627"/>
            <a:ext cx="46339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32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 ДО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3113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531275395"/>
              </p:ext>
            </p:extLst>
          </p:nvPr>
        </p:nvGraphicFramePr>
        <p:xfrm>
          <a:off x="1212783" y="943276"/>
          <a:ext cx="8947217" cy="5195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929" y="319477"/>
            <a:ext cx="409073" cy="409073"/>
          </a:xfrm>
          <a:prstGeom prst="rect">
            <a:avLst/>
          </a:prstGeom>
        </p:spPr>
      </p:pic>
      <p:pic>
        <p:nvPicPr>
          <p:cNvPr id="7" name="Объект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046" y="319477"/>
            <a:ext cx="2058603" cy="2120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432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30367" y="83502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latin typeface="Trebuchet MS" panose="020B0603020202020204" pitchFamily="34" charset="0"/>
              </a:rPr>
              <a:t>Основные </a:t>
            </a:r>
            <a:r>
              <a:rPr lang="ru-RU" sz="2800" b="1" i="0" u="none" strike="noStrike" baseline="0" dirty="0" smtClean="0">
                <a:latin typeface="Trebuchet MS" panose="020B0603020202020204" pitchFamily="34" charset="0"/>
              </a:rPr>
              <a:t>Направления </a:t>
            </a:r>
            <a:r>
              <a:rPr lang="ru-RU" sz="2800" b="1" i="0" u="none" strike="noStrike" baseline="0" dirty="0" smtClean="0">
                <a:latin typeface="Trebuchet MS" panose="020B0603020202020204" pitchFamily="34" charset="0"/>
              </a:rPr>
              <a:t>развития и образования детей (Образовательные области)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875002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baseline="30000" dirty="0">
                <a:latin typeface="Times New Roman" panose="02020603050405020304" pitchFamily="18" charset="0"/>
              </a:rPr>
              <a:t> 	 	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</a:rPr>
              <a:t> 	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baseline="30000" dirty="0">
                <a:latin typeface="Times New Roman" panose="02020603050405020304" pitchFamily="18" charset="0"/>
              </a:rPr>
              <a:t> 	 	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</a:rPr>
              <a:t> 	</a:t>
            </a:r>
          </a:p>
        </p:txBody>
      </p:sp>
      <p:pic>
        <p:nvPicPr>
          <p:cNvPr id="7" name="Рисунок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62" t="13447"/>
          <a:stretch/>
        </p:blipFill>
        <p:spPr bwMode="auto">
          <a:xfrm>
            <a:off x="1626669" y="1468497"/>
            <a:ext cx="7863840" cy="5317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294" y="162390"/>
            <a:ext cx="409073" cy="409073"/>
          </a:xfrm>
          <a:prstGeom prst="rect">
            <a:avLst/>
          </a:prstGeom>
        </p:spPr>
      </p:pic>
      <p:pic>
        <p:nvPicPr>
          <p:cNvPr id="8" name="Объект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046" y="319477"/>
            <a:ext cx="2058603" cy="2120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357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9389" y="1347538"/>
            <a:ext cx="94905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252" y="1008864"/>
            <a:ext cx="294806" cy="2948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92058" y="562708"/>
            <a:ext cx="9113890" cy="6076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реализации образовательной программы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раннем возрасте (2 ‒ 3 года)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Предметная деятельность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Экспериментирование с материалами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веществами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Ситуативно-деловое и эмоционально-практическое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Двигательная деятельность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деятельность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Речевая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Изобразительная деятельность и конструирование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Самообслуживание и элементарные трудовые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Музыкальная деятельность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дошкольном возрасте (3 ‒ 7 лет)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деятельность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 со взрослым и сверстниками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Познавательно-исследовательская деятельность и экспериментирование;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Изобразительная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Двигательная деятельность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Элементарная трудовая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Музыкальная деятельность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252" y="4020830"/>
            <a:ext cx="278608" cy="278608"/>
          </a:xfrm>
          <a:prstGeom prst="rect">
            <a:avLst/>
          </a:prstGeom>
        </p:spPr>
      </p:pic>
      <p:pic>
        <p:nvPicPr>
          <p:cNvPr id="17" name="Объект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046" y="319477"/>
            <a:ext cx="2058603" cy="2120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213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34114" y="48776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ориентиры на этапе завершения дошкольного образования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69589" y="1403186"/>
            <a:ext cx="57752" cy="4571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065" y="614742"/>
            <a:ext cx="317858" cy="31785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36431" y="1742863"/>
            <a:ext cx="922980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дошкольников предпосылок к успешной учебной деятельности: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Инициативность, самостоятельность, уверенность в своих силах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Положительное отношение к себе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другим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Активное взаимодействие со сверстниками и взрослыми,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волевым усилиям и принятию самостоятельных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решений.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социоадаптированной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личности, способной к саморазвитию, самосовершенствованию и жизни в обществе </a:t>
            </a:r>
          </a:p>
        </p:txBody>
      </p:sp>
      <p:pic>
        <p:nvPicPr>
          <p:cNvPr id="21" name="Объект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477" y="73293"/>
            <a:ext cx="2058603" cy="2120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616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386" y="1884819"/>
            <a:ext cx="330843" cy="33084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40419" y="1002557"/>
            <a:ext cx="887189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работы с родителями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активности и сознательности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всего коллектива ДОУ и родителей в поиске современных форм и методов сотрудничества с семьей; </a:t>
            </a:r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открытости и доверия – предоставление каждому родителю возможности знать и видеть, как развиваются и живут дети в детском саду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сотрудничества — общение «на равных»; совместная деятельность, которая осуществляется на основании социальной перцепции и с помощью общения; </a:t>
            </a:r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согласованного взаимодействия — возможность высказывать друг другу свои соображения о тех или иных проблемах воспитания; </a:t>
            </a:r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воздействия на семью через ребенка – если жизнь в группе эмоционально насыщена, комфортна, содержательна, то ребенок поделится впечатлениями с родителями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67" y="1125775"/>
            <a:ext cx="384934" cy="3849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386" y="2606923"/>
            <a:ext cx="274990" cy="2749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371" y="3309769"/>
            <a:ext cx="346358" cy="2508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908" y="4187643"/>
            <a:ext cx="286423" cy="2864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233" y="4865326"/>
            <a:ext cx="297627" cy="297627"/>
          </a:xfrm>
          <a:prstGeom prst="rect">
            <a:avLst/>
          </a:prstGeom>
        </p:spPr>
      </p:pic>
      <p:pic>
        <p:nvPicPr>
          <p:cNvPr id="12" name="Объект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132" y="220012"/>
            <a:ext cx="1758762" cy="1811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508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76411" y="2062028"/>
            <a:ext cx="9529011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400" dirty="0" smtClean="0"/>
          </a:p>
          <a:p>
            <a:endParaRPr lang="en-US" sz="44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n-US" sz="4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n-US" sz="44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n-US" sz="4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n-US" sz="44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ru-RU" sz="800" b="0" i="0" u="none" strike="noStrike" baseline="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13339" y="699290"/>
            <a:ext cx="919203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0" i="0" u="none" strike="noStrike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0" u="none" strike="noStrike" baseline="0" dirty="0" smtClean="0">
                <a:latin typeface="Times New Roman" panose="02020603050405020304" pitchFamily="18" charset="0"/>
              </a:rPr>
              <a:t>Муниципальное бюджетное дошкольное образовательное учреждение «Детский сад № 47 г. </a:t>
            </a:r>
            <a:r>
              <a:rPr lang="ru-RU" sz="2800" b="1" i="0" u="none" strike="noStrike" baseline="0" dirty="0" smtClean="0">
                <a:latin typeface="Times New Roman" panose="02020603050405020304" pitchFamily="18" charset="0"/>
              </a:rPr>
              <a:t>Йошкар-Олы </a:t>
            </a:r>
            <a:r>
              <a:rPr lang="ru-RU" sz="2800" b="1" i="0" u="none" strike="noStrike" baseline="0" dirty="0" smtClean="0">
                <a:latin typeface="Times New Roman" panose="02020603050405020304" pitchFamily="18" charset="0"/>
              </a:rPr>
              <a:t>«Чудо-остров</a:t>
            </a:r>
            <a:r>
              <a:rPr lang="ru-RU" sz="2800" b="1" i="0" u="none" strike="noStrike" baseline="0" dirty="0" smtClean="0">
                <a:latin typeface="Times New Roman" panose="02020603050405020304" pitchFamily="18" charset="0"/>
              </a:rPr>
              <a:t>»</a:t>
            </a:r>
          </a:p>
          <a:p>
            <a:pPr algn="ctr"/>
            <a:endParaRPr lang="ru-RU" sz="2800" b="0" i="0" u="none" strike="noStrike" baseline="0" dirty="0" smtClean="0">
              <a:latin typeface="Times New Roman" panose="02020603050405020304" pitchFamily="18" charset="0"/>
            </a:endParaRPr>
          </a:p>
          <a:p>
            <a:pPr algn="just"/>
            <a:r>
              <a:rPr lang="ru-RU" sz="2800" b="1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</a:t>
            </a:r>
            <a:r>
              <a:rPr lang="ru-RU" sz="2800" b="1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424038,  Республика Марий Эл, город Йошкар-Ола, улица Кирова, д.15Б,  телефон 8(8362)34-19-47</a:t>
            </a:r>
            <a:endParaRPr lang="ru-RU" sz="280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Эл. почта: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chudo-ostrov47@mail.ru </a:t>
            </a:r>
          </a:p>
          <a:p>
            <a:pPr algn="just"/>
            <a:r>
              <a:rPr lang="ru-RU" sz="2800" b="1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Сайт:</a:t>
            </a:r>
            <a:r>
              <a:rPr lang="en-US" sz="280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http://</a:t>
            </a:r>
            <a:r>
              <a:rPr lang="en-US" sz="280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edu.mari.ru/mouo-yoshkarola/dou47</a:t>
            </a:r>
            <a:endParaRPr lang="ru-RU" sz="280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Официальное сообщество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ДОО в социальной сети ВК 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https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://vk.com/public216351828</a:t>
            </a:r>
            <a:endParaRPr lang="ru-RU" sz="2800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" name="Объект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777" y="35240"/>
            <a:ext cx="1889675" cy="1946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254" y="1253288"/>
            <a:ext cx="349687" cy="34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3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ED04D16EBC22B438854940F46405657" ma:contentTypeVersion="0" ma:contentTypeDescription="Создание документа." ma:contentTypeScope="" ma:versionID="4f109a71c174c13190e99ec529aea3e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BE8C45D-F02E-41A4-882F-98586B2AF17F}"/>
</file>

<file path=customXml/itemProps2.xml><?xml version="1.0" encoding="utf-8"?>
<ds:datastoreItem xmlns:ds="http://schemas.openxmlformats.org/officeDocument/2006/customXml" ds:itemID="{ED1B51A9-A386-4785-8FD2-7F7FC3800A16}"/>
</file>

<file path=customXml/itemProps3.xml><?xml version="1.0" encoding="utf-8"?>
<ds:datastoreItem xmlns:ds="http://schemas.openxmlformats.org/officeDocument/2006/customXml" ds:itemID="{7B403A6A-F59E-425F-BB17-25FEA202857C}"/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628</TotalTime>
  <Words>1287</Words>
  <Application>Microsoft Office PowerPoint</Application>
  <PresentationFormat>Широкоэкранный</PresentationFormat>
  <Paragraphs>144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Tahoma</vt:lpstr>
      <vt:lpstr>Times New Roman</vt:lpstr>
      <vt:lpstr>Trebuchet MS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45</cp:revision>
  <dcterms:created xsi:type="dcterms:W3CDTF">2020-06-25T11:22:45Z</dcterms:created>
  <dcterms:modified xsi:type="dcterms:W3CDTF">2023-09-15T08:20:21Z</dcterms:modified>
  <cp:contentType>Документ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0x0101002ED04D16EBC22B438854940F46405657</vt:lpwstr>
  </property>
</Properties>
</file>