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8690-7527-4FAC-B846-A5892AD1C3E2}" type="datetimeFigureOut">
              <a:rPr lang="ru-RU" smtClean="0"/>
              <a:t>21.10.2014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42DA-9214-410A-9EA2-5C2E0D5700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8690-7527-4FAC-B846-A5892AD1C3E2}" type="datetimeFigureOut">
              <a:rPr lang="ru-RU" smtClean="0"/>
              <a:t>21.10.2014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42DA-9214-410A-9EA2-5C2E0D5700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8690-7527-4FAC-B846-A5892AD1C3E2}" type="datetimeFigureOut">
              <a:rPr lang="ru-RU" smtClean="0"/>
              <a:t>21.10.2014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42DA-9214-410A-9EA2-5C2E0D5700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8690-7527-4FAC-B846-A5892AD1C3E2}" type="datetimeFigureOut">
              <a:rPr lang="ru-RU" smtClean="0"/>
              <a:t>21.10.2014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42DA-9214-410A-9EA2-5C2E0D5700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8690-7527-4FAC-B846-A5892AD1C3E2}" type="datetimeFigureOut">
              <a:rPr lang="ru-RU" smtClean="0"/>
              <a:t>21.10.2014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42DA-9214-410A-9EA2-5C2E0D5700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8690-7527-4FAC-B846-A5892AD1C3E2}" type="datetimeFigureOut">
              <a:rPr lang="ru-RU" smtClean="0"/>
              <a:t>21.10.2014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42DA-9214-410A-9EA2-5C2E0D5700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8690-7527-4FAC-B846-A5892AD1C3E2}" type="datetimeFigureOut">
              <a:rPr lang="ru-RU" smtClean="0"/>
              <a:t>21.10.2014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42DA-9214-410A-9EA2-5C2E0D5700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8690-7527-4FAC-B846-A5892AD1C3E2}" type="datetimeFigureOut">
              <a:rPr lang="ru-RU" smtClean="0"/>
              <a:t>21.10.2014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42DA-9214-410A-9EA2-5C2E0D5700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8690-7527-4FAC-B846-A5892AD1C3E2}" type="datetimeFigureOut">
              <a:rPr lang="ru-RU" smtClean="0"/>
              <a:t>21.10.2014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42DA-9214-410A-9EA2-5C2E0D5700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8690-7527-4FAC-B846-A5892AD1C3E2}" type="datetimeFigureOut">
              <a:rPr lang="ru-RU" smtClean="0"/>
              <a:t>21.10.2014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42DA-9214-410A-9EA2-5C2E0D5700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8690-7527-4FAC-B846-A5892AD1C3E2}" type="datetimeFigureOut">
              <a:rPr lang="ru-RU" smtClean="0"/>
              <a:t>21.10.2014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42DA-9214-410A-9EA2-5C2E0D5700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98690-7527-4FAC-B846-A5892AD1C3E2}" type="datetimeFigureOut">
              <a:rPr lang="ru-RU" smtClean="0"/>
              <a:t>21.10.2014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442DA-9214-410A-9EA2-5C2E0D57001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8143932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.</a:t>
            </a:r>
          </a:p>
          <a:p>
            <a:r>
              <a:rPr lang="ru-RU" sz="4800" dirty="0"/>
              <a:t> </a:t>
            </a:r>
          </a:p>
          <a:p>
            <a:r>
              <a:rPr lang="ru-RU" sz="4800" dirty="0"/>
              <a:t>Полное название учреждения</a:t>
            </a:r>
          </a:p>
          <a:p>
            <a:r>
              <a:rPr lang="ru-RU" sz="4800" b="1" dirty="0"/>
              <a:t>Муниципальное бюджетное дошкольное образовательное учреждение (комбинированного вида) «Детский сад № 38 г. Йошкар-Олы «</a:t>
            </a:r>
            <a:r>
              <a:rPr lang="ru-RU" sz="4800" b="1" dirty="0" err="1"/>
              <a:t>Рябинушка</a:t>
            </a:r>
            <a:r>
              <a:rPr lang="ru-RU" sz="4800" b="1" dirty="0"/>
              <a:t>»</a:t>
            </a:r>
            <a:endParaRPr lang="ru-RU" sz="4800" dirty="0"/>
          </a:p>
          <a:p>
            <a:r>
              <a:rPr lang="ru-RU" sz="4800" b="1" dirty="0"/>
              <a:t> </a:t>
            </a:r>
            <a:r>
              <a:rPr lang="ru-RU" sz="4800" dirty="0" smtClean="0"/>
              <a:t>Сокращенное </a:t>
            </a:r>
            <a:r>
              <a:rPr lang="ru-RU" sz="4800" dirty="0"/>
              <a:t>название</a:t>
            </a:r>
          </a:p>
          <a:p>
            <a:r>
              <a:rPr lang="ru-RU" sz="4800" dirty="0"/>
              <a:t>МБДОУ «Детский сад № 38 «</a:t>
            </a:r>
            <a:r>
              <a:rPr lang="ru-RU" sz="4800" dirty="0" err="1"/>
              <a:t>Рябинушка</a:t>
            </a:r>
            <a:r>
              <a:rPr lang="ru-RU" sz="4800" dirty="0"/>
              <a:t>»</a:t>
            </a:r>
          </a:p>
          <a:p>
            <a:r>
              <a:rPr lang="ru-RU" sz="4800" dirty="0"/>
              <a:t> </a:t>
            </a:r>
            <a:r>
              <a:rPr lang="ru-RU" sz="4800" dirty="0" smtClean="0"/>
              <a:t>Учредитель</a:t>
            </a:r>
            <a:endParaRPr lang="ru-RU" sz="4800" dirty="0"/>
          </a:p>
          <a:p>
            <a:r>
              <a:rPr lang="ru-RU" sz="4800" dirty="0"/>
              <a:t>Управление образования администрации городского округа "Город Йошкар-Ола" (424000, Республика Марий Эл, г. Йошкар-Ола, ул. Комсомольская, д. 134)</a:t>
            </a:r>
          </a:p>
          <a:p>
            <a:r>
              <a:rPr lang="ru-RU" sz="4800" dirty="0"/>
              <a:t> </a:t>
            </a:r>
            <a:r>
              <a:rPr lang="ru-RU" sz="4800" dirty="0" smtClean="0"/>
              <a:t>Заведующий Евсеева </a:t>
            </a:r>
            <a:r>
              <a:rPr lang="ru-RU" sz="4800" dirty="0"/>
              <a:t>Татьяна Сергеевна</a:t>
            </a:r>
          </a:p>
          <a:p>
            <a:r>
              <a:rPr lang="ru-RU" sz="4800" dirty="0"/>
              <a:t>Год </a:t>
            </a:r>
            <a:r>
              <a:rPr lang="ru-RU" sz="4800" dirty="0" smtClean="0"/>
              <a:t>основания</a:t>
            </a:r>
            <a:r>
              <a:rPr lang="ru-RU" sz="4800" dirty="0"/>
              <a:t> </a:t>
            </a:r>
            <a:r>
              <a:rPr lang="ru-RU" sz="4800" dirty="0" smtClean="0"/>
              <a:t>1962</a:t>
            </a:r>
            <a:endParaRPr lang="ru-RU" sz="4800" dirty="0"/>
          </a:p>
          <a:p>
            <a:r>
              <a:rPr lang="ru-RU" sz="4800" dirty="0" smtClean="0"/>
              <a:t>Адрес  424002</a:t>
            </a:r>
            <a:r>
              <a:rPr lang="ru-RU" sz="4800" dirty="0"/>
              <a:t>, Республика Марий Эл, г. Йошкар-Ола, ул. Первомайская, 154</a:t>
            </a:r>
          </a:p>
          <a:p>
            <a:r>
              <a:rPr lang="ru-RU" sz="4800" dirty="0"/>
              <a:t> </a:t>
            </a:r>
            <a:r>
              <a:rPr lang="ru-RU" sz="4800" dirty="0" smtClean="0"/>
              <a:t>Телефон/факс  8 </a:t>
            </a:r>
            <a:r>
              <a:rPr lang="ru-RU" sz="4800" dirty="0"/>
              <a:t>(8362) 42-48-20</a:t>
            </a:r>
          </a:p>
          <a:p>
            <a:r>
              <a:rPr lang="ru-RU" sz="4800" dirty="0" err="1" smtClean="0"/>
              <a:t>E-mail</a:t>
            </a:r>
            <a:r>
              <a:rPr lang="ru-RU" sz="4800" dirty="0" smtClean="0"/>
              <a:t>  </a:t>
            </a:r>
            <a:r>
              <a:rPr lang="en-US" sz="4800" dirty="0" smtClean="0"/>
              <a:t>ryba38@mail.ru</a:t>
            </a:r>
            <a:endParaRPr lang="ru-RU" sz="4800" dirty="0"/>
          </a:p>
          <a:p>
            <a:r>
              <a:rPr lang="ru-RU" sz="4800" dirty="0"/>
              <a:t>Адрес официального </a:t>
            </a:r>
            <a:r>
              <a:rPr lang="ru-RU" sz="4800" dirty="0" smtClean="0"/>
              <a:t>сайта  http</a:t>
            </a:r>
            <a:r>
              <a:rPr lang="ru-RU" sz="4800" dirty="0"/>
              <a:t>://edu.mari.ru/mouo-yoshkarola/dou38</a:t>
            </a:r>
          </a:p>
          <a:p>
            <a:r>
              <a:rPr lang="ru-RU" sz="4800" dirty="0"/>
              <a:t> </a:t>
            </a:r>
            <a:r>
              <a:rPr lang="ru-RU" sz="4800" dirty="0" smtClean="0"/>
              <a:t>Количество воспитанников  230 воспитанников </a:t>
            </a:r>
            <a:r>
              <a:rPr lang="ru-RU" sz="4800" dirty="0"/>
              <a:t>в возрасте от 3 до 7 лет</a:t>
            </a:r>
          </a:p>
          <a:p>
            <a:r>
              <a:rPr lang="ru-RU" sz="4800" dirty="0"/>
              <a:t>График работы</a:t>
            </a:r>
          </a:p>
          <a:p>
            <a:r>
              <a:rPr lang="ru-RU" sz="4800" dirty="0"/>
              <a:t>Рабочие дни:</a:t>
            </a:r>
          </a:p>
          <a:p>
            <a:r>
              <a:rPr lang="ru-RU" sz="4800" dirty="0"/>
              <a:t> понедельник - пятница 7.30-18.00</a:t>
            </a:r>
          </a:p>
          <a:p>
            <a:r>
              <a:rPr lang="ru-RU" sz="4800" dirty="0"/>
              <a:t>Выходные дни:</a:t>
            </a:r>
          </a:p>
          <a:p>
            <a:r>
              <a:rPr lang="ru-RU" sz="4800" dirty="0"/>
              <a:t>суббота – воскресение,</a:t>
            </a:r>
          </a:p>
          <a:p>
            <a:r>
              <a:rPr lang="ru-RU" sz="4800" dirty="0"/>
              <a:t>праздничные дни, установленные законодательством Российской Федерации</a:t>
            </a:r>
          </a:p>
          <a:p>
            <a:r>
              <a:rPr lang="ru-RU" sz="4800" dirty="0"/>
              <a:t> </a:t>
            </a:r>
            <a:r>
              <a:rPr lang="ru-RU" sz="4800" dirty="0" smtClean="0"/>
              <a:t>Язык обучения Русский</a:t>
            </a:r>
            <a:endParaRPr lang="ru-RU" sz="4800" dirty="0"/>
          </a:p>
          <a:p>
            <a:r>
              <a:rPr lang="ru-RU" sz="4800" dirty="0"/>
              <a:t>Уровень общего </a:t>
            </a:r>
            <a:r>
              <a:rPr lang="ru-RU" sz="4800" dirty="0" smtClean="0"/>
              <a:t>образования  Дошкольное </a:t>
            </a:r>
            <a:r>
              <a:rPr lang="ru-RU" sz="4800" dirty="0"/>
              <a:t>образование</a:t>
            </a:r>
          </a:p>
          <a:p>
            <a:r>
              <a:rPr lang="ru-RU" sz="4800" dirty="0"/>
              <a:t>Форма </a:t>
            </a:r>
            <a:r>
              <a:rPr lang="ru-RU" sz="4800" dirty="0" smtClean="0"/>
              <a:t>обучения Очная</a:t>
            </a:r>
            <a:endParaRPr lang="ru-RU" sz="4800" dirty="0"/>
          </a:p>
          <a:p>
            <a:r>
              <a:rPr lang="ru-RU" sz="4800" dirty="0"/>
              <a:t>Основные задачи</a:t>
            </a:r>
          </a:p>
          <a:p>
            <a:pPr lvl="0"/>
            <a:r>
              <a:rPr lang="ru-RU" sz="4800" dirty="0"/>
              <a:t>Охрана жизни и укрепление физического и психического здоровья детей;</a:t>
            </a:r>
          </a:p>
          <a:p>
            <a:pPr lvl="0"/>
            <a:r>
              <a:rPr lang="ru-RU" sz="4800" dirty="0"/>
              <a:t>Обеспечение познавательно-речевого, социально-личностного, художественно-эстетического и физического развития детей;</a:t>
            </a:r>
          </a:p>
          <a:p>
            <a:pPr lvl="0"/>
            <a:r>
              <a:rPr lang="ru-RU" sz="4800" dirty="0"/>
              <a:t>Воспитание с учётом возрастных категорий детей, гражданственности, уважения к правам и свободам человека, любви к окружающей природе, Родине, семье;</a:t>
            </a:r>
          </a:p>
          <a:p>
            <a:pPr lvl="0"/>
            <a:r>
              <a:rPr lang="ru-RU" sz="4800" dirty="0"/>
              <a:t>Осуществление необходимой коррекции недостатков в физическом и (или) психическом развитии детей;</a:t>
            </a:r>
          </a:p>
          <a:p>
            <a:pPr lvl="0"/>
            <a:r>
              <a:rPr lang="ru-RU" sz="4800" dirty="0"/>
              <a:t>Взаимодействие с семьями детей для обеспечения полноценного развития детей;</a:t>
            </a:r>
          </a:p>
          <a:p>
            <a:pPr lvl="0"/>
            <a:r>
              <a:rPr lang="ru-RU" sz="4800" dirty="0"/>
              <a:t>Оказание консультативной и методической помощи родителям (законным представителям) по вопросам воспитания, обучения и развития детей.</a:t>
            </a:r>
          </a:p>
          <a:p>
            <a:r>
              <a:rPr lang="ru-RU" sz="4800" smtClean="0"/>
              <a:t>Миссия </a:t>
            </a:r>
            <a:r>
              <a:rPr lang="ru-RU" sz="4800" dirty="0"/>
              <a:t>учреждения</a:t>
            </a:r>
          </a:p>
          <a:p>
            <a:r>
              <a:rPr lang="ru-RU" sz="4800" i="1" dirty="0"/>
              <a:t>Создать наиболее благоприятные условия развития для всех детей: одаренных, способных, обычных, нуждающихся в коррекции – с учетом различий их склонностей и способностей.</a:t>
            </a:r>
            <a:endParaRPr lang="ru-RU" sz="4800" dirty="0"/>
          </a:p>
          <a:p>
            <a:r>
              <a:rPr lang="ru-RU" sz="4800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Рисунок" ma:contentTypeID="0x01010200246F87737F291948B51703E9811E7908" ma:contentTypeVersion="0" ma:contentTypeDescription="Отправка изображения или фотографии." ma:contentTypeScope="" ma:versionID="08e3adfddf3bcbd6c1b1c7fc666ba96f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67ac39f10f27f77b389864891fb7e96b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ImageWidth" ma:index="11" nillable="true" ma:displayName="Ширина рисунка" ma:internalName="ImageWidth" ma:readOnly="true">
      <xsd:simpleType>
        <xsd:restriction base="dms:Unknown"/>
      </xsd:simpleType>
    </xsd:element>
    <xsd:element name="ImageHeight" ma:index="12" nillable="true" ma:displayName="Высота рисунка" ma:internalName="ImageHeight" ma:readOnly="true">
      <xsd:simpleType>
        <xsd:restriction base="dms:Unknown"/>
      </xsd:simpleType>
    </xsd:element>
    <xsd:element name="ImageCreateDate" ma:index="13" nillable="true" ma:displayName="Дата создания рисунка" ma:format="DateTime" ma:hidden="true" ma:internalName="ImageCreateDate">
      <xsd:simpleType>
        <xsd:restriction base="dms:DateTime"/>
      </xsd:simpleType>
    </xsd:element>
    <xsd:element name="Description" ma:index="14" nillable="true" ma:displayName="Описание" ma:description="Используется в качестве замещающего текста для рисунка." ma:hidden="true" ma:internalName="Description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8" ma:displayName="Название"/>
        <xsd:element ref="dc:subject" minOccurs="0" maxOccurs="1"/>
        <xsd:element ref="dc:description" minOccurs="0" maxOccurs="1"/>
        <xsd:element name="keywords" minOccurs="0" maxOccurs="1" type="xsd:string" ma:index="20" ma:displayName="Ключевые слова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ImageCreateDate xmlns="http://schemas.microsoft.com/sharepoint/v3" xsi:nil="true"/>
    <Description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B02100D-4A83-4591-8A95-9C2FE9505826}"/>
</file>

<file path=customXml/itemProps2.xml><?xml version="1.0" encoding="utf-8"?>
<ds:datastoreItem xmlns:ds="http://schemas.openxmlformats.org/officeDocument/2006/customXml" ds:itemID="{8E895418-FA8A-4CD4-889D-D143FC2465DC}"/>
</file>

<file path=customXml/itemProps3.xml><?xml version="1.0" encoding="utf-8"?>
<ds:datastoreItem xmlns:ds="http://schemas.openxmlformats.org/officeDocument/2006/customXml" ds:itemID="{E87EF691-2A57-4C8B-8EB8-2939D7E56232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Экран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keywords/>
  <cp:lastModifiedBy>Admin</cp:lastModifiedBy>
  <cp:revision>1</cp:revision>
  <dcterms:created xsi:type="dcterms:W3CDTF">2014-10-21T16:25:46Z</dcterms:created>
  <dcterms:modified xsi:type="dcterms:W3CDTF">2014-10-21T16:30:43Z</dcterms:modified>
  <cp:contentType>Рисунок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0x01010200246F87737F291948B51703E9811E7908</vt:lpwstr>
  </property>
</Properties>
</file>