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63" r:id="rId3"/>
    <p:sldId id="264" r:id="rId4"/>
    <p:sldId id="265" r:id="rId5"/>
    <p:sldId id="258" r:id="rId6"/>
    <p:sldId id="266" r:id="rId7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2" d="100"/>
          <a:sy n="72" d="100"/>
        </p:scale>
        <p:origin x="-91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68F08-4437-491D-B5B2-C04A59B39475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6712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A6B0E-F30A-4325-9281-F86A879FB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106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4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61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3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630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76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0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39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8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93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75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61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146AB-EFD5-4E2F-8B8B-BF5FD0B90C31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6CF62-C718-445D-B3D1-E3C4CB4FC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86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F70FF60C-7341-964B-8440-4C1F2C70E6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5" y="264141"/>
            <a:ext cx="11976011" cy="657897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967150" y="5489009"/>
            <a:ext cx="428149" cy="206693"/>
          </a:xfrm>
          <a:custGeom>
            <a:avLst/>
            <a:gdLst/>
            <a:ahLst/>
            <a:cxnLst/>
            <a:rect l="l" t="t" r="r" b="b"/>
            <a:pathLst>
              <a:path w="570865" h="275590">
                <a:moveTo>
                  <a:pt x="244627" y="41859"/>
                </a:moveTo>
                <a:lnTo>
                  <a:pt x="224129" y="23660"/>
                </a:lnTo>
                <a:lnTo>
                  <a:pt x="199872" y="10566"/>
                </a:lnTo>
                <a:lnTo>
                  <a:pt x="172466" y="2654"/>
                </a:lnTo>
                <a:lnTo>
                  <a:pt x="142443" y="0"/>
                </a:lnTo>
                <a:lnTo>
                  <a:pt x="96227" y="6680"/>
                </a:lnTo>
                <a:lnTo>
                  <a:pt x="56984" y="25514"/>
                </a:lnTo>
                <a:lnTo>
                  <a:pt x="26593" y="54775"/>
                </a:lnTo>
                <a:lnTo>
                  <a:pt x="6972" y="92684"/>
                </a:lnTo>
                <a:lnTo>
                  <a:pt x="0" y="137490"/>
                </a:lnTo>
                <a:lnTo>
                  <a:pt x="6959" y="182333"/>
                </a:lnTo>
                <a:lnTo>
                  <a:pt x="26568" y="220256"/>
                </a:lnTo>
                <a:lnTo>
                  <a:pt x="56908" y="249516"/>
                </a:lnTo>
                <a:lnTo>
                  <a:pt x="96050" y="268351"/>
                </a:lnTo>
                <a:lnTo>
                  <a:pt x="142100" y="275018"/>
                </a:lnTo>
                <a:lnTo>
                  <a:pt x="172313" y="272300"/>
                </a:lnTo>
                <a:lnTo>
                  <a:pt x="199834" y="264248"/>
                </a:lnTo>
                <a:lnTo>
                  <a:pt x="224116" y="251015"/>
                </a:lnTo>
                <a:lnTo>
                  <a:pt x="244627" y="232740"/>
                </a:lnTo>
                <a:lnTo>
                  <a:pt x="219684" y="208546"/>
                </a:lnTo>
                <a:lnTo>
                  <a:pt x="203250" y="222821"/>
                </a:lnTo>
                <a:lnTo>
                  <a:pt x="185140" y="232867"/>
                </a:lnTo>
                <a:lnTo>
                  <a:pt x="165379" y="238810"/>
                </a:lnTo>
                <a:lnTo>
                  <a:pt x="143992" y="240753"/>
                </a:lnTo>
                <a:lnTo>
                  <a:pt x="101917" y="232994"/>
                </a:lnTo>
                <a:lnTo>
                  <a:pt x="68465" y="211455"/>
                </a:lnTo>
                <a:lnTo>
                  <a:pt x="46393" y="178752"/>
                </a:lnTo>
                <a:lnTo>
                  <a:pt x="38417" y="137490"/>
                </a:lnTo>
                <a:lnTo>
                  <a:pt x="46393" y="96266"/>
                </a:lnTo>
                <a:lnTo>
                  <a:pt x="68465" y="63563"/>
                </a:lnTo>
                <a:lnTo>
                  <a:pt x="101917" y="41998"/>
                </a:lnTo>
                <a:lnTo>
                  <a:pt x="143992" y="34226"/>
                </a:lnTo>
                <a:lnTo>
                  <a:pt x="165379" y="36118"/>
                </a:lnTo>
                <a:lnTo>
                  <a:pt x="185140" y="41935"/>
                </a:lnTo>
                <a:lnTo>
                  <a:pt x="203250" y="51854"/>
                </a:lnTo>
                <a:lnTo>
                  <a:pt x="219684" y="66090"/>
                </a:lnTo>
                <a:lnTo>
                  <a:pt x="244627" y="41859"/>
                </a:lnTo>
                <a:close/>
              </a:path>
              <a:path w="570865" h="275590">
                <a:moveTo>
                  <a:pt x="570649" y="137490"/>
                </a:moveTo>
                <a:lnTo>
                  <a:pt x="563689" y="92824"/>
                </a:lnTo>
                <a:lnTo>
                  <a:pt x="544055" y="54927"/>
                </a:lnTo>
                <a:lnTo>
                  <a:pt x="532257" y="43548"/>
                </a:lnTo>
                <a:lnTo>
                  <a:pt x="532257" y="137490"/>
                </a:lnTo>
                <a:lnTo>
                  <a:pt x="524370" y="178752"/>
                </a:lnTo>
                <a:lnTo>
                  <a:pt x="502539" y="211455"/>
                </a:lnTo>
                <a:lnTo>
                  <a:pt x="469531" y="232994"/>
                </a:lnTo>
                <a:lnTo>
                  <a:pt x="428117" y="240753"/>
                </a:lnTo>
                <a:lnTo>
                  <a:pt x="386321" y="232994"/>
                </a:lnTo>
                <a:lnTo>
                  <a:pt x="353110" y="211455"/>
                </a:lnTo>
                <a:lnTo>
                  <a:pt x="331203" y="178752"/>
                </a:lnTo>
                <a:lnTo>
                  <a:pt x="323291" y="137490"/>
                </a:lnTo>
                <a:lnTo>
                  <a:pt x="331203" y="96266"/>
                </a:lnTo>
                <a:lnTo>
                  <a:pt x="353110" y="63563"/>
                </a:lnTo>
                <a:lnTo>
                  <a:pt x="386321" y="41998"/>
                </a:lnTo>
                <a:lnTo>
                  <a:pt x="428117" y="34226"/>
                </a:lnTo>
                <a:lnTo>
                  <a:pt x="469531" y="41998"/>
                </a:lnTo>
                <a:lnTo>
                  <a:pt x="502539" y="63563"/>
                </a:lnTo>
                <a:lnTo>
                  <a:pt x="524370" y="96266"/>
                </a:lnTo>
                <a:lnTo>
                  <a:pt x="532257" y="137490"/>
                </a:lnTo>
                <a:lnTo>
                  <a:pt x="532257" y="43548"/>
                </a:lnTo>
                <a:lnTo>
                  <a:pt x="522592" y="34226"/>
                </a:lnTo>
                <a:lnTo>
                  <a:pt x="513664" y="25615"/>
                </a:lnTo>
                <a:lnTo>
                  <a:pt x="474383" y="6705"/>
                </a:lnTo>
                <a:lnTo>
                  <a:pt x="428117" y="0"/>
                </a:lnTo>
                <a:lnTo>
                  <a:pt x="381546" y="6743"/>
                </a:lnTo>
                <a:lnTo>
                  <a:pt x="342074" y="25717"/>
                </a:lnTo>
                <a:lnTo>
                  <a:pt x="311569" y="55067"/>
                </a:lnTo>
                <a:lnTo>
                  <a:pt x="291909" y="92951"/>
                </a:lnTo>
                <a:lnTo>
                  <a:pt x="284937" y="137490"/>
                </a:lnTo>
                <a:lnTo>
                  <a:pt x="291909" y="182029"/>
                </a:lnTo>
                <a:lnTo>
                  <a:pt x="311569" y="219925"/>
                </a:lnTo>
                <a:lnTo>
                  <a:pt x="342074" y="249288"/>
                </a:lnTo>
                <a:lnTo>
                  <a:pt x="381546" y="268274"/>
                </a:lnTo>
                <a:lnTo>
                  <a:pt x="428117" y="275018"/>
                </a:lnTo>
                <a:lnTo>
                  <a:pt x="474383" y="268312"/>
                </a:lnTo>
                <a:lnTo>
                  <a:pt x="513664" y="249402"/>
                </a:lnTo>
                <a:lnTo>
                  <a:pt x="522617" y="240753"/>
                </a:lnTo>
                <a:lnTo>
                  <a:pt x="544055" y="220091"/>
                </a:lnTo>
                <a:lnTo>
                  <a:pt x="563689" y="182181"/>
                </a:lnTo>
                <a:lnTo>
                  <a:pt x="570649" y="13749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53257" y="5491686"/>
            <a:ext cx="200978" cy="235268"/>
          </a:xfrm>
          <a:custGeom>
            <a:avLst/>
            <a:gdLst/>
            <a:ahLst/>
            <a:cxnLst/>
            <a:rect l="l" t="t" r="r" b="b"/>
            <a:pathLst>
              <a:path w="267970" h="313690">
                <a:moveTo>
                  <a:pt x="267360" y="234950"/>
                </a:moveTo>
                <a:lnTo>
                  <a:pt x="225856" y="234950"/>
                </a:lnTo>
                <a:lnTo>
                  <a:pt x="225856" y="0"/>
                </a:lnTo>
                <a:lnTo>
                  <a:pt x="187845" y="0"/>
                </a:lnTo>
                <a:lnTo>
                  <a:pt x="187845" y="234950"/>
                </a:lnTo>
                <a:lnTo>
                  <a:pt x="38074" y="234950"/>
                </a:lnTo>
                <a:lnTo>
                  <a:pt x="38074" y="0"/>
                </a:lnTo>
                <a:lnTo>
                  <a:pt x="0" y="0"/>
                </a:lnTo>
                <a:lnTo>
                  <a:pt x="0" y="234950"/>
                </a:lnTo>
                <a:lnTo>
                  <a:pt x="0" y="267970"/>
                </a:lnTo>
                <a:lnTo>
                  <a:pt x="231597" y="267970"/>
                </a:lnTo>
                <a:lnTo>
                  <a:pt x="231597" y="313690"/>
                </a:lnTo>
                <a:lnTo>
                  <a:pt x="267360" y="313690"/>
                </a:lnTo>
                <a:lnTo>
                  <a:pt x="267360" y="267970"/>
                </a:lnTo>
                <a:lnTo>
                  <a:pt x="267360" y="2349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03531" y="5491331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7053" y="0"/>
                </a:lnTo>
                <a:lnTo>
                  <a:pt x="38074" y="207378"/>
                </a:lnTo>
                <a:lnTo>
                  <a:pt x="38074" y="0"/>
                </a:lnTo>
                <a:lnTo>
                  <a:pt x="0" y="0"/>
                </a:lnTo>
                <a:lnTo>
                  <a:pt x="0" y="268859"/>
                </a:lnTo>
                <a:lnTo>
                  <a:pt x="35344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24145" y="5491334"/>
            <a:ext cx="423386" cy="204311"/>
          </a:xfrm>
          <a:custGeom>
            <a:avLst/>
            <a:gdLst/>
            <a:ahLst/>
            <a:cxnLst/>
            <a:rect l="l" t="t" r="r" b="b"/>
            <a:pathLst>
              <a:path w="564515" h="272415">
                <a:moveTo>
                  <a:pt x="281876" y="268859"/>
                </a:moveTo>
                <a:lnTo>
                  <a:pt x="251307" y="201587"/>
                </a:lnTo>
                <a:lnTo>
                  <a:pt x="237363" y="170891"/>
                </a:lnTo>
                <a:lnTo>
                  <a:pt x="198564" y="85496"/>
                </a:lnTo>
                <a:lnTo>
                  <a:pt x="198564" y="170891"/>
                </a:lnTo>
                <a:lnTo>
                  <a:pt x="82537" y="170891"/>
                </a:lnTo>
                <a:lnTo>
                  <a:pt x="140512" y="39166"/>
                </a:lnTo>
                <a:lnTo>
                  <a:pt x="198564" y="170891"/>
                </a:lnTo>
                <a:lnTo>
                  <a:pt x="198564" y="85496"/>
                </a:lnTo>
                <a:lnTo>
                  <a:pt x="177520" y="39166"/>
                </a:lnTo>
                <a:lnTo>
                  <a:pt x="159727" y="0"/>
                </a:lnTo>
                <a:lnTo>
                  <a:pt x="121754" y="0"/>
                </a:lnTo>
                <a:lnTo>
                  <a:pt x="0" y="268859"/>
                </a:lnTo>
                <a:lnTo>
                  <a:pt x="39522" y="268859"/>
                </a:lnTo>
                <a:lnTo>
                  <a:pt x="69088" y="201587"/>
                </a:lnTo>
                <a:lnTo>
                  <a:pt x="211950" y="201587"/>
                </a:lnTo>
                <a:lnTo>
                  <a:pt x="241503" y="268859"/>
                </a:lnTo>
                <a:lnTo>
                  <a:pt x="281876" y="268859"/>
                </a:lnTo>
                <a:close/>
              </a:path>
              <a:path w="564515" h="272415">
                <a:moveTo>
                  <a:pt x="564489" y="0"/>
                </a:moveTo>
                <a:lnTo>
                  <a:pt x="375094" y="0"/>
                </a:lnTo>
                <a:lnTo>
                  <a:pt x="370941" y="113322"/>
                </a:lnTo>
                <a:lnTo>
                  <a:pt x="366814" y="167665"/>
                </a:lnTo>
                <a:lnTo>
                  <a:pt x="358279" y="205981"/>
                </a:lnTo>
                <a:lnTo>
                  <a:pt x="344068" y="228688"/>
                </a:lnTo>
                <a:lnTo>
                  <a:pt x="322948" y="236169"/>
                </a:lnTo>
                <a:lnTo>
                  <a:pt x="318630" y="236169"/>
                </a:lnTo>
                <a:lnTo>
                  <a:pt x="315252" y="235826"/>
                </a:lnTo>
                <a:lnTo>
                  <a:pt x="310616" y="234657"/>
                </a:lnTo>
                <a:lnTo>
                  <a:pt x="307924" y="268859"/>
                </a:lnTo>
                <a:lnTo>
                  <a:pt x="317169" y="271106"/>
                </a:lnTo>
                <a:lnTo>
                  <a:pt x="324446" y="271894"/>
                </a:lnTo>
                <a:lnTo>
                  <a:pt x="332117" y="271894"/>
                </a:lnTo>
                <a:lnTo>
                  <a:pt x="387197" y="232041"/>
                </a:lnTo>
                <a:lnTo>
                  <a:pt x="399719" y="182143"/>
                </a:lnTo>
                <a:lnTo>
                  <a:pt x="405168" y="112153"/>
                </a:lnTo>
                <a:lnTo>
                  <a:pt x="407835" y="33401"/>
                </a:lnTo>
                <a:lnTo>
                  <a:pt x="526834" y="33401"/>
                </a:lnTo>
                <a:lnTo>
                  <a:pt x="526834" y="268859"/>
                </a:lnTo>
                <a:lnTo>
                  <a:pt x="564489" y="268859"/>
                </a:lnTo>
                <a:lnTo>
                  <a:pt x="56448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21796" y="5491334"/>
            <a:ext cx="162878" cy="20193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0972" y="268846"/>
                </a:lnTo>
                <a:lnTo>
                  <a:pt x="155897" y="263117"/>
                </a:lnTo>
                <a:lnTo>
                  <a:pt x="189190" y="246046"/>
                </a:lnTo>
                <a:lnTo>
                  <a:pt x="194705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747" y="124015"/>
                </a:lnTo>
                <a:lnTo>
                  <a:pt x="191338" y="115123"/>
                </a:lnTo>
                <a:lnTo>
                  <a:pt x="160263" y="99098"/>
                </a:lnTo>
                <a:lnTo>
                  <a:pt x="117906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17169" h="269240">
                <a:moveTo>
                  <a:pt x="197747" y="124015"/>
                </a:moveTo>
                <a:lnTo>
                  <a:pt x="109410" y="124015"/>
                </a:lnTo>
                <a:lnTo>
                  <a:pt x="139192" y="127311"/>
                </a:lnTo>
                <a:lnTo>
                  <a:pt x="160855" y="137417"/>
                </a:lnTo>
                <a:lnTo>
                  <a:pt x="174082" y="154662"/>
                </a:lnTo>
                <a:lnTo>
                  <a:pt x="178562" y="179374"/>
                </a:lnTo>
                <a:lnTo>
                  <a:pt x="174025" y="204962"/>
                </a:lnTo>
                <a:lnTo>
                  <a:pt x="160702" y="223477"/>
                </a:lnTo>
                <a:lnTo>
                  <a:pt x="139021" y="234726"/>
                </a:lnTo>
                <a:lnTo>
                  <a:pt x="109410" y="238518"/>
                </a:lnTo>
                <a:lnTo>
                  <a:pt x="194705" y="238518"/>
                </a:lnTo>
                <a:lnTo>
                  <a:pt x="209879" y="217807"/>
                </a:lnTo>
                <a:lnTo>
                  <a:pt x="216992" y="178574"/>
                </a:lnTo>
                <a:lnTo>
                  <a:pt x="210468" y="141662"/>
                </a:lnTo>
                <a:lnTo>
                  <a:pt x="197747" y="12401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38600" y="5602773"/>
            <a:ext cx="29051" cy="90488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50"/>
                </a:moveTo>
                <a:lnTo>
                  <a:pt x="38455" y="120650"/>
                </a:lnTo>
                <a:lnTo>
                  <a:pt x="38455" y="0"/>
                </a:lnTo>
                <a:lnTo>
                  <a:pt x="0" y="0"/>
                </a:lnTo>
                <a:lnTo>
                  <a:pt x="0" y="12065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38598" y="5491334"/>
            <a:ext cx="173831" cy="20193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241" y="0"/>
                </a:moveTo>
                <a:lnTo>
                  <a:pt x="192824" y="0"/>
                </a:lnTo>
                <a:lnTo>
                  <a:pt x="192824" y="115570"/>
                </a:lnTo>
                <a:lnTo>
                  <a:pt x="38455" y="115570"/>
                </a:lnTo>
                <a:lnTo>
                  <a:pt x="38455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824" y="148590"/>
                </a:lnTo>
                <a:lnTo>
                  <a:pt x="192824" y="269240"/>
                </a:lnTo>
                <a:lnTo>
                  <a:pt x="231241" y="269240"/>
                </a:lnTo>
                <a:lnTo>
                  <a:pt x="231241" y="148590"/>
                </a:lnTo>
                <a:lnTo>
                  <a:pt x="231241" y="115570"/>
                </a:lnTo>
                <a:lnTo>
                  <a:pt x="23124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86274" y="5491334"/>
            <a:ext cx="223361" cy="201930"/>
          </a:xfrm>
          <a:custGeom>
            <a:avLst/>
            <a:gdLst/>
            <a:ahLst/>
            <a:cxnLst/>
            <a:rect l="l" t="t" r="r" b="b"/>
            <a:pathLst>
              <a:path w="297815" h="269240">
                <a:moveTo>
                  <a:pt x="38049" y="0"/>
                </a:moveTo>
                <a:lnTo>
                  <a:pt x="0" y="0"/>
                </a:lnTo>
                <a:lnTo>
                  <a:pt x="0" y="268846"/>
                </a:lnTo>
                <a:lnTo>
                  <a:pt x="111048" y="268846"/>
                </a:lnTo>
                <a:lnTo>
                  <a:pt x="155967" y="263117"/>
                </a:lnTo>
                <a:lnTo>
                  <a:pt x="189247" y="246046"/>
                </a:lnTo>
                <a:lnTo>
                  <a:pt x="194759" y="238518"/>
                </a:lnTo>
                <a:lnTo>
                  <a:pt x="38049" y="238518"/>
                </a:lnTo>
                <a:lnTo>
                  <a:pt x="38049" y="124015"/>
                </a:lnTo>
                <a:lnTo>
                  <a:pt x="197809" y="124015"/>
                </a:lnTo>
                <a:lnTo>
                  <a:pt x="191406" y="115123"/>
                </a:lnTo>
                <a:lnTo>
                  <a:pt x="160339" y="99098"/>
                </a:lnTo>
                <a:lnTo>
                  <a:pt x="117957" y="93725"/>
                </a:lnTo>
                <a:lnTo>
                  <a:pt x="38049" y="93725"/>
                </a:lnTo>
                <a:lnTo>
                  <a:pt x="38049" y="0"/>
                </a:lnTo>
                <a:close/>
              </a:path>
              <a:path w="297815" h="269240">
                <a:moveTo>
                  <a:pt x="197809" y="124015"/>
                </a:moveTo>
                <a:lnTo>
                  <a:pt x="109473" y="124015"/>
                </a:lnTo>
                <a:lnTo>
                  <a:pt x="139260" y="127311"/>
                </a:lnTo>
                <a:lnTo>
                  <a:pt x="160931" y="137417"/>
                </a:lnTo>
                <a:lnTo>
                  <a:pt x="174167" y="154662"/>
                </a:lnTo>
                <a:lnTo>
                  <a:pt x="178650" y="179374"/>
                </a:lnTo>
                <a:lnTo>
                  <a:pt x="174110" y="204962"/>
                </a:lnTo>
                <a:lnTo>
                  <a:pt x="160778" y="223477"/>
                </a:lnTo>
                <a:lnTo>
                  <a:pt x="139088" y="234726"/>
                </a:lnTo>
                <a:lnTo>
                  <a:pt x="109473" y="238518"/>
                </a:lnTo>
                <a:lnTo>
                  <a:pt x="194759" y="238518"/>
                </a:lnTo>
                <a:lnTo>
                  <a:pt x="209923" y="217807"/>
                </a:lnTo>
                <a:lnTo>
                  <a:pt x="217030" y="178574"/>
                </a:lnTo>
                <a:lnTo>
                  <a:pt x="210517" y="141662"/>
                </a:lnTo>
                <a:lnTo>
                  <a:pt x="197809" y="124015"/>
                </a:lnTo>
                <a:close/>
              </a:path>
              <a:path w="297815" h="269240">
                <a:moveTo>
                  <a:pt x="297662" y="0"/>
                </a:moveTo>
                <a:lnTo>
                  <a:pt x="259651" y="0"/>
                </a:lnTo>
                <a:lnTo>
                  <a:pt x="259651" y="268833"/>
                </a:lnTo>
                <a:lnTo>
                  <a:pt x="297662" y="268833"/>
                </a:lnTo>
                <a:lnTo>
                  <a:pt x="297662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83819" y="5491331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78"/>
                </a:lnTo>
                <a:lnTo>
                  <a:pt x="37998" y="0"/>
                </a:lnTo>
                <a:lnTo>
                  <a:pt x="0" y="0"/>
                </a:lnTo>
                <a:lnTo>
                  <a:pt x="0" y="268859"/>
                </a:lnTo>
                <a:lnTo>
                  <a:pt x="35306" y="268859"/>
                </a:lnTo>
                <a:lnTo>
                  <a:pt x="194678" y="61836"/>
                </a:lnTo>
                <a:lnTo>
                  <a:pt x="194678" y="268859"/>
                </a:lnTo>
                <a:lnTo>
                  <a:pt x="232359" y="268859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61351" y="5782035"/>
            <a:ext cx="240983" cy="216694"/>
          </a:xfrm>
          <a:custGeom>
            <a:avLst/>
            <a:gdLst/>
            <a:ahLst/>
            <a:cxnLst/>
            <a:rect l="l" t="t" r="r" b="b"/>
            <a:pathLst>
              <a:path w="321309" h="288925">
                <a:moveTo>
                  <a:pt x="178600" y="0"/>
                </a:moveTo>
                <a:lnTo>
                  <a:pt x="142874" y="0"/>
                </a:lnTo>
                <a:lnTo>
                  <a:pt x="142874" y="27228"/>
                </a:lnTo>
                <a:lnTo>
                  <a:pt x="93220" y="33874"/>
                </a:lnTo>
                <a:lnTo>
                  <a:pt x="53437" y="49347"/>
                </a:lnTo>
                <a:lnTo>
                  <a:pt x="24195" y="73170"/>
                </a:lnTo>
                <a:lnTo>
                  <a:pt x="6160" y="104865"/>
                </a:lnTo>
                <a:lnTo>
                  <a:pt x="0" y="143954"/>
                </a:lnTo>
                <a:lnTo>
                  <a:pt x="9581" y="191472"/>
                </a:lnTo>
                <a:lnTo>
                  <a:pt x="37457" y="227364"/>
                </a:lnTo>
                <a:lnTo>
                  <a:pt x="82322" y="250660"/>
                </a:lnTo>
                <a:lnTo>
                  <a:pt x="142874" y="260388"/>
                </a:lnTo>
                <a:lnTo>
                  <a:pt x="142874" y="288785"/>
                </a:lnTo>
                <a:lnTo>
                  <a:pt x="178600" y="288785"/>
                </a:lnTo>
                <a:lnTo>
                  <a:pt x="178600" y="260388"/>
                </a:lnTo>
                <a:lnTo>
                  <a:pt x="228230" y="253903"/>
                </a:lnTo>
                <a:lnTo>
                  <a:pt x="267919" y="238525"/>
                </a:lnTo>
                <a:lnTo>
                  <a:pt x="277867" y="230403"/>
                </a:lnTo>
                <a:lnTo>
                  <a:pt x="142874" y="230403"/>
                </a:lnTo>
                <a:lnTo>
                  <a:pt x="98176" y="222589"/>
                </a:lnTo>
                <a:lnTo>
                  <a:pt x="64995" y="205495"/>
                </a:lnTo>
                <a:lnTo>
                  <a:pt x="44344" y="179243"/>
                </a:lnTo>
                <a:lnTo>
                  <a:pt x="37236" y="143954"/>
                </a:lnTo>
                <a:lnTo>
                  <a:pt x="44128" y="108709"/>
                </a:lnTo>
                <a:lnTo>
                  <a:pt x="64419" y="82484"/>
                </a:lnTo>
                <a:lnTo>
                  <a:pt x="97527" y="65392"/>
                </a:lnTo>
                <a:lnTo>
                  <a:pt x="142874" y="57543"/>
                </a:lnTo>
                <a:lnTo>
                  <a:pt x="278233" y="57543"/>
                </a:lnTo>
                <a:lnTo>
                  <a:pt x="238948" y="36992"/>
                </a:lnTo>
                <a:lnTo>
                  <a:pt x="178600" y="27228"/>
                </a:lnTo>
                <a:lnTo>
                  <a:pt x="178600" y="0"/>
                </a:lnTo>
                <a:close/>
              </a:path>
              <a:path w="321309" h="288925">
                <a:moveTo>
                  <a:pt x="178600" y="57543"/>
                </a:moveTo>
                <a:lnTo>
                  <a:pt x="142874" y="57543"/>
                </a:lnTo>
                <a:lnTo>
                  <a:pt x="142874" y="230403"/>
                </a:lnTo>
                <a:lnTo>
                  <a:pt x="178600" y="230403"/>
                </a:lnTo>
                <a:lnTo>
                  <a:pt x="178600" y="57543"/>
                </a:lnTo>
                <a:close/>
              </a:path>
              <a:path w="321309" h="288925">
                <a:moveTo>
                  <a:pt x="278233" y="57543"/>
                </a:moveTo>
                <a:lnTo>
                  <a:pt x="178600" y="57543"/>
                </a:lnTo>
                <a:lnTo>
                  <a:pt x="223452" y="65273"/>
                </a:lnTo>
                <a:lnTo>
                  <a:pt x="256611" y="82432"/>
                </a:lnTo>
                <a:lnTo>
                  <a:pt x="277171" y="108664"/>
                </a:lnTo>
                <a:lnTo>
                  <a:pt x="284225" y="143611"/>
                </a:lnTo>
                <a:lnTo>
                  <a:pt x="277335" y="178959"/>
                </a:lnTo>
                <a:lnTo>
                  <a:pt x="257049" y="205328"/>
                </a:lnTo>
                <a:lnTo>
                  <a:pt x="223945" y="222537"/>
                </a:lnTo>
                <a:lnTo>
                  <a:pt x="178600" y="230403"/>
                </a:lnTo>
                <a:lnTo>
                  <a:pt x="277867" y="230403"/>
                </a:lnTo>
                <a:lnTo>
                  <a:pt x="297044" y="214746"/>
                </a:lnTo>
                <a:lnTo>
                  <a:pt x="314977" y="183059"/>
                </a:lnTo>
                <a:lnTo>
                  <a:pt x="321094" y="143954"/>
                </a:lnTo>
                <a:lnTo>
                  <a:pt x="311523" y="96407"/>
                </a:lnTo>
                <a:lnTo>
                  <a:pt x="283698" y="60402"/>
                </a:lnTo>
                <a:lnTo>
                  <a:pt x="278233" y="5754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41291" y="5787204"/>
            <a:ext cx="214789" cy="206693"/>
          </a:xfrm>
          <a:custGeom>
            <a:avLst/>
            <a:gdLst/>
            <a:ahLst/>
            <a:cxnLst/>
            <a:rect l="l" t="t" r="r" b="b"/>
            <a:pathLst>
              <a:path w="286384" h="275590">
                <a:moveTo>
                  <a:pt x="143281" y="0"/>
                </a:moveTo>
                <a:lnTo>
                  <a:pt x="96676" y="6735"/>
                </a:lnTo>
                <a:lnTo>
                  <a:pt x="57179" y="25705"/>
                </a:lnTo>
                <a:lnTo>
                  <a:pt x="26656" y="55050"/>
                </a:lnTo>
                <a:lnTo>
                  <a:pt x="6975" y="92914"/>
                </a:lnTo>
                <a:lnTo>
                  <a:pt x="0" y="137439"/>
                </a:lnTo>
                <a:lnTo>
                  <a:pt x="6975" y="181973"/>
                </a:lnTo>
                <a:lnTo>
                  <a:pt x="26656" y="219859"/>
                </a:lnTo>
                <a:lnTo>
                  <a:pt x="57179" y="249231"/>
                </a:lnTo>
                <a:lnTo>
                  <a:pt x="96676" y="268222"/>
                </a:lnTo>
                <a:lnTo>
                  <a:pt x="143281" y="274967"/>
                </a:lnTo>
                <a:lnTo>
                  <a:pt x="189521" y="268266"/>
                </a:lnTo>
                <a:lnTo>
                  <a:pt x="228788" y="249362"/>
                </a:lnTo>
                <a:lnTo>
                  <a:pt x="237690" y="240779"/>
                </a:lnTo>
                <a:lnTo>
                  <a:pt x="143281" y="240779"/>
                </a:lnTo>
                <a:lnTo>
                  <a:pt x="101470" y="233003"/>
                </a:lnTo>
                <a:lnTo>
                  <a:pt x="68252" y="211431"/>
                </a:lnTo>
                <a:lnTo>
                  <a:pt x="46337" y="178698"/>
                </a:lnTo>
                <a:lnTo>
                  <a:pt x="38430" y="137439"/>
                </a:lnTo>
                <a:lnTo>
                  <a:pt x="46337" y="96208"/>
                </a:lnTo>
                <a:lnTo>
                  <a:pt x="68252" y="63499"/>
                </a:lnTo>
                <a:lnTo>
                  <a:pt x="101470" y="41945"/>
                </a:lnTo>
                <a:lnTo>
                  <a:pt x="143281" y="34175"/>
                </a:lnTo>
                <a:lnTo>
                  <a:pt x="237678" y="34175"/>
                </a:lnTo>
                <a:lnTo>
                  <a:pt x="228788" y="25606"/>
                </a:lnTo>
                <a:lnTo>
                  <a:pt x="189521" y="6702"/>
                </a:lnTo>
                <a:lnTo>
                  <a:pt x="143281" y="0"/>
                </a:lnTo>
                <a:close/>
              </a:path>
              <a:path w="286384" h="275590">
                <a:moveTo>
                  <a:pt x="237678" y="34175"/>
                </a:moveTo>
                <a:lnTo>
                  <a:pt x="143281" y="34175"/>
                </a:lnTo>
                <a:lnTo>
                  <a:pt x="184653" y="41945"/>
                </a:lnTo>
                <a:lnTo>
                  <a:pt x="217635" y="63499"/>
                </a:lnTo>
                <a:lnTo>
                  <a:pt x="239455" y="96208"/>
                </a:lnTo>
                <a:lnTo>
                  <a:pt x="247345" y="137439"/>
                </a:lnTo>
                <a:lnTo>
                  <a:pt x="239455" y="178698"/>
                </a:lnTo>
                <a:lnTo>
                  <a:pt x="217635" y="211431"/>
                </a:lnTo>
                <a:lnTo>
                  <a:pt x="184653" y="233003"/>
                </a:lnTo>
                <a:lnTo>
                  <a:pt x="143281" y="240779"/>
                </a:lnTo>
                <a:lnTo>
                  <a:pt x="237690" y="240779"/>
                </a:lnTo>
                <a:lnTo>
                  <a:pt x="259183" y="220057"/>
                </a:lnTo>
                <a:lnTo>
                  <a:pt x="278811" y="182149"/>
                </a:lnTo>
                <a:lnTo>
                  <a:pt x="285775" y="137439"/>
                </a:lnTo>
                <a:lnTo>
                  <a:pt x="278811" y="92782"/>
                </a:lnTo>
                <a:lnTo>
                  <a:pt x="259183" y="54902"/>
                </a:lnTo>
                <a:lnTo>
                  <a:pt x="237678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13745" y="5900929"/>
            <a:ext cx="29051" cy="90488"/>
          </a:xfrm>
          <a:custGeom>
            <a:avLst/>
            <a:gdLst/>
            <a:ahLst/>
            <a:cxnLst/>
            <a:rect l="l" t="t" r="r" b="b"/>
            <a:pathLst>
              <a:path w="38734" h="120650">
                <a:moveTo>
                  <a:pt x="0" y="120649"/>
                </a:moveTo>
                <a:lnTo>
                  <a:pt x="38392" y="120649"/>
                </a:lnTo>
                <a:lnTo>
                  <a:pt x="38392" y="0"/>
                </a:lnTo>
                <a:lnTo>
                  <a:pt x="0" y="0"/>
                </a:lnTo>
                <a:lnTo>
                  <a:pt x="0" y="120649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13742" y="5789495"/>
            <a:ext cx="173831" cy="201930"/>
          </a:xfrm>
          <a:custGeom>
            <a:avLst/>
            <a:gdLst/>
            <a:ahLst/>
            <a:cxnLst/>
            <a:rect l="l" t="t" r="r" b="b"/>
            <a:pathLst>
              <a:path w="231775" h="269240">
                <a:moveTo>
                  <a:pt x="231178" y="0"/>
                </a:moveTo>
                <a:lnTo>
                  <a:pt x="192760" y="0"/>
                </a:lnTo>
                <a:lnTo>
                  <a:pt x="192760" y="115570"/>
                </a:lnTo>
                <a:lnTo>
                  <a:pt x="38392" y="115570"/>
                </a:lnTo>
                <a:lnTo>
                  <a:pt x="38392" y="0"/>
                </a:lnTo>
                <a:lnTo>
                  <a:pt x="0" y="0"/>
                </a:lnTo>
                <a:lnTo>
                  <a:pt x="0" y="115570"/>
                </a:lnTo>
                <a:lnTo>
                  <a:pt x="0" y="148590"/>
                </a:lnTo>
                <a:lnTo>
                  <a:pt x="192760" y="148590"/>
                </a:lnTo>
                <a:lnTo>
                  <a:pt x="192760" y="269240"/>
                </a:lnTo>
                <a:lnTo>
                  <a:pt x="231178" y="269240"/>
                </a:lnTo>
                <a:lnTo>
                  <a:pt x="231178" y="148590"/>
                </a:lnTo>
                <a:lnTo>
                  <a:pt x="231178" y="115570"/>
                </a:lnTo>
                <a:lnTo>
                  <a:pt x="231178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24617" y="5789490"/>
            <a:ext cx="220028" cy="231458"/>
          </a:xfrm>
          <a:custGeom>
            <a:avLst/>
            <a:gdLst/>
            <a:ahLst/>
            <a:cxnLst/>
            <a:rect l="l" t="t" r="r" b="b"/>
            <a:pathLst>
              <a:path w="293369" h="308609">
                <a:moveTo>
                  <a:pt x="293077" y="235394"/>
                </a:moveTo>
                <a:lnTo>
                  <a:pt x="380" y="235394"/>
                </a:lnTo>
                <a:lnTo>
                  <a:pt x="0" y="308355"/>
                </a:lnTo>
                <a:lnTo>
                  <a:pt x="35699" y="308355"/>
                </a:lnTo>
                <a:lnTo>
                  <a:pt x="36080" y="268820"/>
                </a:lnTo>
                <a:lnTo>
                  <a:pt x="293077" y="268820"/>
                </a:lnTo>
                <a:lnTo>
                  <a:pt x="293077" y="235394"/>
                </a:lnTo>
                <a:close/>
              </a:path>
              <a:path w="293369" h="308609">
                <a:moveTo>
                  <a:pt x="293077" y="268820"/>
                </a:moveTo>
                <a:lnTo>
                  <a:pt x="257327" y="268820"/>
                </a:lnTo>
                <a:lnTo>
                  <a:pt x="257327" y="308355"/>
                </a:lnTo>
                <a:lnTo>
                  <a:pt x="293077" y="308355"/>
                </a:lnTo>
                <a:lnTo>
                  <a:pt x="293077" y="268820"/>
                </a:lnTo>
                <a:close/>
              </a:path>
              <a:path w="293369" h="308609">
                <a:moveTo>
                  <a:pt x="253453" y="0"/>
                </a:moveTo>
                <a:lnTo>
                  <a:pt x="64528" y="0"/>
                </a:lnTo>
                <a:lnTo>
                  <a:pt x="61861" y="86385"/>
                </a:lnTo>
                <a:lnTo>
                  <a:pt x="58332" y="143884"/>
                </a:lnTo>
                <a:lnTo>
                  <a:pt x="50466" y="190727"/>
                </a:lnTo>
                <a:lnTo>
                  <a:pt x="36204" y="222650"/>
                </a:lnTo>
                <a:lnTo>
                  <a:pt x="13487" y="235394"/>
                </a:lnTo>
                <a:lnTo>
                  <a:pt x="63792" y="235394"/>
                </a:lnTo>
                <a:lnTo>
                  <a:pt x="87453" y="179524"/>
                </a:lnTo>
                <a:lnTo>
                  <a:pt x="92897" y="137428"/>
                </a:lnTo>
                <a:lnTo>
                  <a:pt x="95618" y="89915"/>
                </a:lnTo>
                <a:lnTo>
                  <a:pt x="97561" y="33413"/>
                </a:lnTo>
                <a:lnTo>
                  <a:pt x="253453" y="33413"/>
                </a:lnTo>
                <a:lnTo>
                  <a:pt x="253453" y="0"/>
                </a:lnTo>
                <a:close/>
              </a:path>
              <a:path w="293369" h="308609">
                <a:moveTo>
                  <a:pt x="253453" y="33413"/>
                </a:moveTo>
                <a:lnTo>
                  <a:pt x="215468" y="33413"/>
                </a:lnTo>
                <a:lnTo>
                  <a:pt x="215468" y="235394"/>
                </a:lnTo>
                <a:lnTo>
                  <a:pt x="253453" y="235394"/>
                </a:lnTo>
                <a:lnTo>
                  <a:pt x="253453" y="33413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69621" y="5789483"/>
            <a:ext cx="162878" cy="201930"/>
          </a:xfrm>
          <a:custGeom>
            <a:avLst/>
            <a:gdLst/>
            <a:ahLst/>
            <a:cxnLst/>
            <a:rect l="l" t="t" r="r" b="b"/>
            <a:pathLst>
              <a:path w="217169" h="269240">
                <a:moveTo>
                  <a:pt x="104851" y="0"/>
                </a:moveTo>
                <a:lnTo>
                  <a:pt x="0" y="0"/>
                </a:lnTo>
                <a:lnTo>
                  <a:pt x="0" y="268833"/>
                </a:lnTo>
                <a:lnTo>
                  <a:pt x="38379" y="268833"/>
                </a:lnTo>
                <a:lnTo>
                  <a:pt x="38379" y="187413"/>
                </a:lnTo>
                <a:lnTo>
                  <a:pt x="104851" y="187413"/>
                </a:lnTo>
                <a:lnTo>
                  <a:pt x="151832" y="180983"/>
                </a:lnTo>
                <a:lnTo>
                  <a:pt x="187075" y="162458"/>
                </a:lnTo>
                <a:lnTo>
                  <a:pt x="193450" y="153974"/>
                </a:lnTo>
                <a:lnTo>
                  <a:pt x="38379" y="153974"/>
                </a:lnTo>
                <a:lnTo>
                  <a:pt x="38379" y="33401"/>
                </a:lnTo>
                <a:lnTo>
                  <a:pt x="193397" y="33401"/>
                </a:lnTo>
                <a:lnTo>
                  <a:pt x="187075" y="24984"/>
                </a:lnTo>
                <a:lnTo>
                  <a:pt x="151832" y="6440"/>
                </a:lnTo>
                <a:lnTo>
                  <a:pt x="104851" y="0"/>
                </a:lnTo>
                <a:close/>
              </a:path>
              <a:path w="217169" h="269240">
                <a:moveTo>
                  <a:pt x="193397" y="33401"/>
                </a:moveTo>
                <a:lnTo>
                  <a:pt x="103657" y="33401"/>
                </a:lnTo>
                <a:lnTo>
                  <a:pt x="136116" y="37429"/>
                </a:lnTo>
                <a:lnTo>
                  <a:pt x="159567" y="49171"/>
                </a:lnTo>
                <a:lnTo>
                  <a:pt x="173796" y="68108"/>
                </a:lnTo>
                <a:lnTo>
                  <a:pt x="178587" y="93726"/>
                </a:lnTo>
                <a:lnTo>
                  <a:pt x="173796" y="119336"/>
                </a:lnTo>
                <a:lnTo>
                  <a:pt x="159567" y="138247"/>
                </a:lnTo>
                <a:lnTo>
                  <a:pt x="136116" y="149959"/>
                </a:lnTo>
                <a:lnTo>
                  <a:pt x="103657" y="153974"/>
                </a:lnTo>
                <a:lnTo>
                  <a:pt x="193450" y="153974"/>
                </a:lnTo>
                <a:lnTo>
                  <a:pt x="209219" y="132989"/>
                </a:lnTo>
                <a:lnTo>
                  <a:pt x="216903" y="93726"/>
                </a:lnTo>
                <a:lnTo>
                  <a:pt x="209219" y="54467"/>
                </a:lnTo>
                <a:lnTo>
                  <a:pt x="193397" y="33401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270040" y="5787204"/>
            <a:ext cx="214313" cy="206693"/>
          </a:xfrm>
          <a:custGeom>
            <a:avLst/>
            <a:gdLst/>
            <a:ahLst/>
            <a:cxnLst/>
            <a:rect l="l" t="t" r="r" b="b"/>
            <a:pathLst>
              <a:path w="285750" h="275590">
                <a:moveTo>
                  <a:pt x="143256" y="0"/>
                </a:moveTo>
                <a:lnTo>
                  <a:pt x="96648" y="6735"/>
                </a:lnTo>
                <a:lnTo>
                  <a:pt x="57157" y="25705"/>
                </a:lnTo>
                <a:lnTo>
                  <a:pt x="26644" y="55050"/>
                </a:lnTo>
                <a:lnTo>
                  <a:pt x="6971" y="92914"/>
                </a:lnTo>
                <a:lnTo>
                  <a:pt x="0" y="137439"/>
                </a:lnTo>
                <a:lnTo>
                  <a:pt x="6971" y="181973"/>
                </a:lnTo>
                <a:lnTo>
                  <a:pt x="26644" y="219859"/>
                </a:lnTo>
                <a:lnTo>
                  <a:pt x="57157" y="249231"/>
                </a:lnTo>
                <a:lnTo>
                  <a:pt x="96648" y="268222"/>
                </a:lnTo>
                <a:lnTo>
                  <a:pt x="143256" y="274967"/>
                </a:lnTo>
                <a:lnTo>
                  <a:pt x="189486" y="268266"/>
                </a:lnTo>
                <a:lnTo>
                  <a:pt x="228739" y="249362"/>
                </a:lnTo>
                <a:lnTo>
                  <a:pt x="237638" y="240779"/>
                </a:lnTo>
                <a:lnTo>
                  <a:pt x="143256" y="240779"/>
                </a:lnTo>
                <a:lnTo>
                  <a:pt x="101415" y="233003"/>
                </a:lnTo>
                <a:lnTo>
                  <a:pt x="68183" y="211431"/>
                </a:lnTo>
                <a:lnTo>
                  <a:pt x="46261" y="178698"/>
                </a:lnTo>
                <a:lnTo>
                  <a:pt x="38354" y="137439"/>
                </a:lnTo>
                <a:lnTo>
                  <a:pt x="46261" y="96208"/>
                </a:lnTo>
                <a:lnTo>
                  <a:pt x="68183" y="63499"/>
                </a:lnTo>
                <a:lnTo>
                  <a:pt x="101415" y="41945"/>
                </a:lnTo>
                <a:lnTo>
                  <a:pt x="143256" y="34175"/>
                </a:lnTo>
                <a:lnTo>
                  <a:pt x="237626" y="34175"/>
                </a:lnTo>
                <a:lnTo>
                  <a:pt x="228739" y="25606"/>
                </a:lnTo>
                <a:lnTo>
                  <a:pt x="189486" y="6702"/>
                </a:lnTo>
                <a:lnTo>
                  <a:pt x="143256" y="0"/>
                </a:lnTo>
                <a:close/>
              </a:path>
              <a:path w="285750" h="275590">
                <a:moveTo>
                  <a:pt x="237626" y="34175"/>
                </a:moveTo>
                <a:lnTo>
                  <a:pt x="143256" y="34175"/>
                </a:lnTo>
                <a:lnTo>
                  <a:pt x="184610" y="41945"/>
                </a:lnTo>
                <a:lnTo>
                  <a:pt x="217603" y="63499"/>
                </a:lnTo>
                <a:lnTo>
                  <a:pt x="239444" y="96208"/>
                </a:lnTo>
                <a:lnTo>
                  <a:pt x="247345" y="137439"/>
                </a:lnTo>
                <a:lnTo>
                  <a:pt x="239444" y="178698"/>
                </a:lnTo>
                <a:lnTo>
                  <a:pt x="217603" y="211431"/>
                </a:lnTo>
                <a:lnTo>
                  <a:pt x="184610" y="233003"/>
                </a:lnTo>
                <a:lnTo>
                  <a:pt x="143256" y="240779"/>
                </a:lnTo>
                <a:lnTo>
                  <a:pt x="237638" y="240779"/>
                </a:lnTo>
                <a:lnTo>
                  <a:pt x="259121" y="220057"/>
                </a:lnTo>
                <a:lnTo>
                  <a:pt x="278739" y="182149"/>
                </a:lnTo>
                <a:lnTo>
                  <a:pt x="285699" y="137439"/>
                </a:lnTo>
                <a:lnTo>
                  <a:pt x="278739" y="92782"/>
                </a:lnTo>
                <a:lnTo>
                  <a:pt x="259121" y="54902"/>
                </a:lnTo>
                <a:lnTo>
                  <a:pt x="237626" y="3417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520410" y="5787208"/>
            <a:ext cx="386715" cy="206693"/>
          </a:xfrm>
          <a:custGeom>
            <a:avLst/>
            <a:gdLst/>
            <a:ahLst/>
            <a:cxnLst/>
            <a:rect l="l" t="t" r="r" b="b"/>
            <a:pathLst>
              <a:path w="515619" h="275590">
                <a:moveTo>
                  <a:pt x="244551" y="41795"/>
                </a:moveTo>
                <a:lnTo>
                  <a:pt x="224078" y="23622"/>
                </a:lnTo>
                <a:lnTo>
                  <a:pt x="199859" y="10553"/>
                </a:lnTo>
                <a:lnTo>
                  <a:pt x="172453" y="2654"/>
                </a:lnTo>
                <a:lnTo>
                  <a:pt x="142417" y="0"/>
                </a:lnTo>
                <a:lnTo>
                  <a:pt x="96202" y="6667"/>
                </a:lnTo>
                <a:lnTo>
                  <a:pt x="56959" y="25488"/>
                </a:lnTo>
                <a:lnTo>
                  <a:pt x="26568" y="54724"/>
                </a:lnTo>
                <a:lnTo>
                  <a:pt x="6959" y="92621"/>
                </a:lnTo>
                <a:lnTo>
                  <a:pt x="0" y="137439"/>
                </a:lnTo>
                <a:lnTo>
                  <a:pt x="6946" y="182270"/>
                </a:lnTo>
                <a:lnTo>
                  <a:pt x="26555" y="220192"/>
                </a:lnTo>
                <a:lnTo>
                  <a:pt x="56883" y="249453"/>
                </a:lnTo>
                <a:lnTo>
                  <a:pt x="96012" y="268300"/>
                </a:lnTo>
                <a:lnTo>
                  <a:pt x="142062" y="274967"/>
                </a:lnTo>
                <a:lnTo>
                  <a:pt x="172300" y="272249"/>
                </a:lnTo>
                <a:lnTo>
                  <a:pt x="199821" y="264210"/>
                </a:lnTo>
                <a:lnTo>
                  <a:pt x="224078" y="250977"/>
                </a:lnTo>
                <a:lnTo>
                  <a:pt x="244551" y="232702"/>
                </a:lnTo>
                <a:lnTo>
                  <a:pt x="219646" y="208521"/>
                </a:lnTo>
                <a:lnTo>
                  <a:pt x="203225" y="222770"/>
                </a:lnTo>
                <a:lnTo>
                  <a:pt x="185102" y="232841"/>
                </a:lnTo>
                <a:lnTo>
                  <a:pt x="165341" y="238810"/>
                </a:lnTo>
                <a:lnTo>
                  <a:pt x="143979" y="240779"/>
                </a:lnTo>
                <a:lnTo>
                  <a:pt x="101866" y="233006"/>
                </a:lnTo>
                <a:lnTo>
                  <a:pt x="68402" y="211429"/>
                </a:lnTo>
                <a:lnTo>
                  <a:pt x="46316" y="178701"/>
                </a:lnTo>
                <a:lnTo>
                  <a:pt x="38354" y="137439"/>
                </a:lnTo>
                <a:lnTo>
                  <a:pt x="46316" y="96202"/>
                </a:lnTo>
                <a:lnTo>
                  <a:pt x="68402" y="63500"/>
                </a:lnTo>
                <a:lnTo>
                  <a:pt x="101866" y="41948"/>
                </a:lnTo>
                <a:lnTo>
                  <a:pt x="143979" y="34175"/>
                </a:lnTo>
                <a:lnTo>
                  <a:pt x="165341" y="36080"/>
                </a:lnTo>
                <a:lnTo>
                  <a:pt x="185102" y="41897"/>
                </a:lnTo>
                <a:lnTo>
                  <a:pt x="203225" y="51816"/>
                </a:lnTo>
                <a:lnTo>
                  <a:pt x="219646" y="66014"/>
                </a:lnTo>
                <a:lnTo>
                  <a:pt x="244551" y="41795"/>
                </a:lnTo>
                <a:close/>
              </a:path>
              <a:path w="515619" h="275590">
                <a:moveTo>
                  <a:pt x="515010" y="41795"/>
                </a:moveTo>
                <a:lnTo>
                  <a:pt x="494538" y="23622"/>
                </a:lnTo>
                <a:lnTo>
                  <a:pt x="470293" y="10553"/>
                </a:lnTo>
                <a:lnTo>
                  <a:pt x="442887" y="2654"/>
                </a:lnTo>
                <a:lnTo>
                  <a:pt x="412864" y="0"/>
                </a:lnTo>
                <a:lnTo>
                  <a:pt x="366649" y="6667"/>
                </a:lnTo>
                <a:lnTo>
                  <a:pt x="327393" y="25488"/>
                </a:lnTo>
                <a:lnTo>
                  <a:pt x="297014" y="54724"/>
                </a:lnTo>
                <a:lnTo>
                  <a:pt x="277393" y="92621"/>
                </a:lnTo>
                <a:lnTo>
                  <a:pt x="270433" y="137439"/>
                </a:lnTo>
                <a:lnTo>
                  <a:pt x="277393" y="182270"/>
                </a:lnTo>
                <a:lnTo>
                  <a:pt x="296989" y="220192"/>
                </a:lnTo>
                <a:lnTo>
                  <a:pt x="327329" y="249453"/>
                </a:lnTo>
                <a:lnTo>
                  <a:pt x="366483" y="268300"/>
                </a:lnTo>
                <a:lnTo>
                  <a:pt x="412546" y="274967"/>
                </a:lnTo>
                <a:lnTo>
                  <a:pt x="442747" y="272249"/>
                </a:lnTo>
                <a:lnTo>
                  <a:pt x="470255" y="264210"/>
                </a:lnTo>
                <a:lnTo>
                  <a:pt x="494525" y="250977"/>
                </a:lnTo>
                <a:lnTo>
                  <a:pt x="515010" y="232702"/>
                </a:lnTo>
                <a:lnTo>
                  <a:pt x="490118" y="208521"/>
                </a:lnTo>
                <a:lnTo>
                  <a:pt x="473684" y="222770"/>
                </a:lnTo>
                <a:lnTo>
                  <a:pt x="455561" y="232841"/>
                </a:lnTo>
                <a:lnTo>
                  <a:pt x="435800" y="238810"/>
                </a:lnTo>
                <a:lnTo>
                  <a:pt x="414413" y="240779"/>
                </a:lnTo>
                <a:lnTo>
                  <a:pt x="372287" y="233006"/>
                </a:lnTo>
                <a:lnTo>
                  <a:pt x="338823" y="211429"/>
                </a:lnTo>
                <a:lnTo>
                  <a:pt x="316750" y="178701"/>
                </a:lnTo>
                <a:lnTo>
                  <a:pt x="308787" y="137439"/>
                </a:lnTo>
                <a:lnTo>
                  <a:pt x="316750" y="96202"/>
                </a:lnTo>
                <a:lnTo>
                  <a:pt x="338823" y="63500"/>
                </a:lnTo>
                <a:lnTo>
                  <a:pt x="372287" y="41948"/>
                </a:lnTo>
                <a:lnTo>
                  <a:pt x="414413" y="34175"/>
                </a:lnTo>
                <a:lnTo>
                  <a:pt x="435800" y="36080"/>
                </a:lnTo>
                <a:lnTo>
                  <a:pt x="455561" y="41897"/>
                </a:lnTo>
                <a:lnTo>
                  <a:pt x="473684" y="51816"/>
                </a:lnTo>
                <a:lnTo>
                  <a:pt x="490118" y="66014"/>
                </a:lnTo>
                <a:lnTo>
                  <a:pt x="515010" y="41795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957928" y="5789487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33" y="0"/>
                </a:moveTo>
                <a:lnTo>
                  <a:pt x="197040" y="0"/>
                </a:lnTo>
                <a:lnTo>
                  <a:pt x="38036" y="207352"/>
                </a:lnTo>
                <a:lnTo>
                  <a:pt x="38036" y="0"/>
                </a:lnTo>
                <a:lnTo>
                  <a:pt x="0" y="0"/>
                </a:lnTo>
                <a:lnTo>
                  <a:pt x="0" y="268833"/>
                </a:lnTo>
                <a:lnTo>
                  <a:pt x="35344" y="268833"/>
                </a:lnTo>
                <a:lnTo>
                  <a:pt x="194703" y="61899"/>
                </a:lnTo>
                <a:lnTo>
                  <a:pt x="194703" y="268833"/>
                </a:lnTo>
                <a:lnTo>
                  <a:pt x="232333" y="268833"/>
                </a:lnTo>
                <a:lnTo>
                  <a:pt x="232333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183819" y="5789487"/>
            <a:ext cx="174308" cy="201930"/>
          </a:xfrm>
          <a:custGeom>
            <a:avLst/>
            <a:gdLst/>
            <a:ahLst/>
            <a:cxnLst/>
            <a:rect l="l" t="t" r="r" b="b"/>
            <a:pathLst>
              <a:path w="232409" h="269240">
                <a:moveTo>
                  <a:pt x="232359" y="0"/>
                </a:moveTo>
                <a:lnTo>
                  <a:pt x="196977" y="0"/>
                </a:lnTo>
                <a:lnTo>
                  <a:pt x="37998" y="207352"/>
                </a:lnTo>
                <a:lnTo>
                  <a:pt x="37998" y="0"/>
                </a:lnTo>
                <a:lnTo>
                  <a:pt x="0" y="0"/>
                </a:lnTo>
                <a:lnTo>
                  <a:pt x="0" y="268833"/>
                </a:lnTo>
                <a:lnTo>
                  <a:pt x="35306" y="268833"/>
                </a:lnTo>
                <a:lnTo>
                  <a:pt x="194678" y="61899"/>
                </a:lnTo>
                <a:lnTo>
                  <a:pt x="194678" y="268833"/>
                </a:lnTo>
                <a:lnTo>
                  <a:pt x="232359" y="268833"/>
                </a:lnTo>
                <a:lnTo>
                  <a:pt x="232359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01277" y="5434375"/>
            <a:ext cx="143351" cy="21431"/>
          </a:xfrm>
          <a:custGeom>
            <a:avLst/>
            <a:gdLst/>
            <a:ahLst/>
            <a:cxnLst/>
            <a:rect l="l" t="t" r="r" b="b"/>
            <a:pathLst>
              <a:path w="191134" h="28575">
                <a:moveTo>
                  <a:pt x="190601" y="0"/>
                </a:moveTo>
                <a:lnTo>
                  <a:pt x="0" y="0"/>
                </a:lnTo>
                <a:lnTo>
                  <a:pt x="0" y="28359"/>
                </a:lnTo>
                <a:lnTo>
                  <a:pt x="190601" y="28359"/>
                </a:lnTo>
                <a:lnTo>
                  <a:pt x="190601" y="0"/>
                </a:lnTo>
                <a:close/>
              </a:path>
            </a:pathLst>
          </a:custGeom>
          <a:solidFill>
            <a:srgbClr val="6160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03276" y="1161407"/>
            <a:ext cx="7266448" cy="1163780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pPr marL="9525" marR="3810" algn="ctr">
              <a:spcBef>
                <a:spcPts val="435"/>
              </a:spcBef>
              <a:tabLst>
                <a:tab pos="799624" algn="l"/>
                <a:tab pos="2195036" algn="l"/>
                <a:tab pos="2326481" algn="l"/>
                <a:tab pos="3343275" algn="l"/>
              </a:tabLst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Цифровые удостоверения в национальном </a:t>
            </a:r>
            <a:r>
              <a:rPr lang="ru-RU" sz="3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мессенджере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МАХ</a:t>
            </a:r>
            <a:endParaRPr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8B189839-F567-C141-85A7-3182C767F6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2875317"/>
            <a:ext cx="4404877" cy="3140251"/>
          </a:xfrm>
          <a:prstGeom prst="rect">
            <a:avLst/>
          </a:prstGeom>
        </p:spPr>
      </p:pic>
      <p:pic>
        <p:nvPicPr>
          <p:cNvPr id="27" name="Picture 12" descr="M:\Графика\фотобанк\Векторная графика\СФР\п.png"/>
          <p:cNvPicPr>
            <a:picLocks noChangeAspect="1" noChangeArrowheads="1"/>
          </p:cNvPicPr>
          <p:nvPr/>
        </p:nvPicPr>
        <p:blipFill rotWithShape="1">
          <a:blip r:embed="rId4"/>
          <a:srcRect l="6781" t="92756" b="1440"/>
          <a:stretch/>
        </p:blipFill>
        <p:spPr bwMode="auto">
          <a:xfrm>
            <a:off x="0" y="6217920"/>
            <a:ext cx="12192000" cy="640080"/>
          </a:xfrm>
          <a:prstGeom prst="rect">
            <a:avLst/>
          </a:prstGeom>
          <a:noFill/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5" y="0"/>
            <a:ext cx="1505815" cy="8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88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60000"/>
          </a:xfrm>
        </p:spPr>
        <p:txBody>
          <a:bodyPr anchor="ctr">
            <a:normAutofit fontScale="90000"/>
          </a:bodyPr>
          <a:lstStyle/>
          <a:p>
            <a:r>
              <a:rPr lang="ru-RU" sz="5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51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Национальный </a:t>
            </a:r>
            <a:r>
              <a:rPr lang="ru-RU" sz="51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51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«МАХ»</a:t>
            </a:r>
            <a:endParaRPr lang="ru-RU" sz="51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86096-8861-4E72-BEE5-6C7F48514885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39349" y="932722"/>
            <a:ext cx="2732451" cy="8320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9349" y="2168840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9349" y="5157192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91744" y="3573139"/>
            <a:ext cx="3648405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9349" y="4161075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91744" y="932723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9349" y="3164957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91744" y="5157192"/>
            <a:ext cx="4224469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632170" y="3653107"/>
            <a:ext cx="3552395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91745" y="2132946"/>
            <a:ext cx="3770344" cy="9851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32171" y="932723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32171" y="2292915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71115" y="1340723"/>
            <a:ext cx="4416491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2" descr="M:\Графика\фотобанк\Векторная графика\СФР\п.png"/>
          <p:cNvPicPr>
            <a:picLocks noChangeAspect="1" noChangeArrowheads="1"/>
          </p:cNvPicPr>
          <p:nvPr/>
        </p:nvPicPr>
        <p:blipFill rotWithShape="1">
          <a:blip r:embed="rId2"/>
          <a:srcRect l="6781" t="92756" b="1440"/>
          <a:stretch/>
        </p:blipFill>
        <p:spPr bwMode="auto">
          <a:xfrm>
            <a:off x="0" y="6205728"/>
            <a:ext cx="12192000" cy="652272"/>
          </a:xfrm>
          <a:prstGeom prst="rect">
            <a:avLst/>
          </a:prstGeom>
          <a:noFill/>
        </p:spPr>
      </p:pic>
      <p:pic>
        <p:nvPicPr>
          <p:cNvPr id="21" name="Picture 2" descr="M:\Графика\Logo\СФР\Логотипы\jpg png\Логотип WEB 4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88" y="71414"/>
            <a:ext cx="2429782" cy="7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81902" y="1120878"/>
            <a:ext cx="10486845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МАХ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первый российский национальный сервис обмена информацией.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Основная цель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обеспечение цифрового суверенитета и создание доверительной среды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коммуникаций между гражданами, бизнесом и государством.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/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Стандартные функций: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обмен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сообщениями (текстовые, голосовые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видеосообщения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передача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файлов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(передача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документов и файлов любого формата до 4 Гб бесплатно)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групповые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чаты и каналы (возможность создание чата до 10 тыс.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участников)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кроссплатформенность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(возможность использовать на любых устройствах )  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групповые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звонки (отсутствие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лимитов)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получение статусов с ЕПГУ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запись на прием к врачу, закрытие больничных листов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17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20723"/>
          </a:xfrm>
        </p:spPr>
        <p:txBody>
          <a:bodyPr anchor="ctr">
            <a:normAutofit/>
          </a:bodyPr>
          <a:lstStyle/>
          <a:p>
            <a:r>
              <a:rPr lang="ru-RU" sz="49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Стратегическая цель</a:t>
            </a:r>
            <a:endParaRPr lang="ru-RU" sz="49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86096-8861-4E72-BEE5-6C7F48514885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39349" y="932722"/>
            <a:ext cx="2732451" cy="8320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9349" y="2168840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9349" y="5157192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91744" y="3573139"/>
            <a:ext cx="3648405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9349" y="4161075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91744" y="932723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9349" y="3164957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91744" y="5157192"/>
            <a:ext cx="4224469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632170" y="3653107"/>
            <a:ext cx="3552395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91745" y="2132946"/>
            <a:ext cx="3770344" cy="9851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32171" y="932723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32171" y="2292915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71115" y="1340723"/>
            <a:ext cx="4416491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2" descr="M:\Графика\фотобанк\Векторная графика\СФР\п.png"/>
          <p:cNvPicPr>
            <a:picLocks noChangeAspect="1" noChangeArrowheads="1"/>
          </p:cNvPicPr>
          <p:nvPr/>
        </p:nvPicPr>
        <p:blipFill rotWithShape="1">
          <a:blip r:embed="rId2"/>
          <a:srcRect l="6781" t="92756" b="1440"/>
          <a:stretch/>
        </p:blipFill>
        <p:spPr bwMode="auto">
          <a:xfrm>
            <a:off x="0" y="6205728"/>
            <a:ext cx="12192000" cy="652272"/>
          </a:xfrm>
          <a:prstGeom prst="rect">
            <a:avLst/>
          </a:prstGeom>
          <a:noFill/>
        </p:spPr>
      </p:pic>
      <p:pic>
        <p:nvPicPr>
          <p:cNvPr id="21" name="Picture 2" descr="M:\Графика\Logo\СФР\Логотипы\jpg png\Логотип WEB 4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88" y="71414"/>
            <a:ext cx="2429782" cy="7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9445" y="1508723"/>
            <a:ext cx="10659713" cy="387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От бумажного документооборота – 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 юридически значимому цифровому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ID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Реализация стратегии цифровой трансформации РФ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Технологический суверенитет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Юридически значимый аналог бумажных документов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Снижение административных барьеров для граждан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безопасности персональных данных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5" y="0"/>
            <a:ext cx="1505815" cy="82878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832" y="2700913"/>
            <a:ext cx="1884003" cy="341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68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20723"/>
          </a:xfrm>
        </p:spPr>
        <p:txBody>
          <a:bodyPr anchor="ctr">
            <a:normAutofit/>
          </a:bodyPr>
          <a:lstStyle/>
          <a:p>
            <a:r>
              <a:rPr lang="ru-RU" sz="49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42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цифровых удостоверений</a:t>
            </a:r>
            <a:endParaRPr lang="ru-RU" sz="4200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86096-8861-4E72-BEE5-6C7F48514885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39349" y="932722"/>
            <a:ext cx="2732451" cy="83206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9349" y="2168840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9349" y="5157192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91744" y="3573139"/>
            <a:ext cx="3648405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9349" y="4161075"/>
            <a:ext cx="4416491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91744" y="932723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9349" y="3164957"/>
            <a:ext cx="4224469" cy="57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791744" y="5157192"/>
            <a:ext cx="4224469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632170" y="3653107"/>
            <a:ext cx="3552395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91745" y="2132946"/>
            <a:ext cx="3770344" cy="98515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32171" y="932723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32171" y="2292915"/>
            <a:ext cx="4416491" cy="816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71115" y="1340723"/>
            <a:ext cx="4416491" cy="1104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3866" rIns="0" bIns="33866" numCol="1" spcCol="1693" anchor="ctr" anchorCtr="0">
            <a:noAutofit/>
          </a:bodyPr>
          <a:lstStyle/>
          <a:p>
            <a:pPr defTabSz="1185304">
              <a:lnSpc>
                <a:spcPct val="90000"/>
              </a:lnSpc>
              <a:spcAft>
                <a:spcPct val="35000"/>
              </a:spcAft>
            </a:pPr>
            <a:endParaRPr lang="ru-RU" sz="15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2" descr="M:\Графика\фотобанк\Векторная графика\СФР\п.png"/>
          <p:cNvPicPr>
            <a:picLocks noChangeAspect="1" noChangeArrowheads="1"/>
          </p:cNvPicPr>
          <p:nvPr/>
        </p:nvPicPr>
        <p:blipFill rotWithShape="1">
          <a:blip r:embed="rId2"/>
          <a:srcRect l="6781" t="92756" b="1440"/>
          <a:stretch/>
        </p:blipFill>
        <p:spPr bwMode="auto">
          <a:xfrm>
            <a:off x="0" y="6205728"/>
            <a:ext cx="12192000" cy="652272"/>
          </a:xfrm>
          <a:prstGeom prst="rect">
            <a:avLst/>
          </a:prstGeom>
          <a:noFill/>
        </p:spPr>
      </p:pic>
      <p:pic>
        <p:nvPicPr>
          <p:cNvPr id="21" name="Picture 2" descr="M:\Графика\Logo\СФР\Логотипы\jpg png\Логотип WEB 4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88" y="71414"/>
            <a:ext cx="2429782" cy="7143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9445" y="1348756"/>
            <a:ext cx="10424970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Цифровое удостоверение многодетной семьи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Цифровое удостоверение пенсионера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Цифровое удостоверение инвалида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5" y="0"/>
            <a:ext cx="1505815" cy="8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06437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Национальный </a:t>
            </a:r>
            <a:r>
              <a:rPr lang="ru-RU" sz="40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мессенджер</a:t>
            </a:r>
            <a:r>
              <a:rPr lang="ru-RU" sz="4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МАХ»</a:t>
            </a:r>
            <a:endParaRPr lang="ru-RU" sz="40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5" y="0"/>
            <a:ext cx="1505815" cy="82878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888777" y="764771"/>
            <a:ext cx="4303223" cy="38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Цифровые удостоверения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09" y="1294294"/>
            <a:ext cx="2218547" cy="23964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270" y="1294295"/>
            <a:ext cx="4175211" cy="23882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163" y="1294294"/>
            <a:ext cx="3099742" cy="23964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09" y="3817376"/>
            <a:ext cx="2167826" cy="26249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270" y="3817376"/>
            <a:ext cx="5645743" cy="26249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176" y="3817376"/>
            <a:ext cx="3258605" cy="26249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4" y="0"/>
            <a:ext cx="1505815" cy="8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6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600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1A0B4-091C-48CD-8C66-023F2FD737C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Picture 12" descr="M:\Графика\фотобанк\Векторная графика\СФР\п.png"/>
          <p:cNvPicPr>
            <a:picLocks noChangeAspect="1" noChangeArrowheads="1"/>
          </p:cNvPicPr>
          <p:nvPr/>
        </p:nvPicPr>
        <p:blipFill rotWithShape="1">
          <a:blip r:embed="rId2"/>
          <a:srcRect l="6781" t="92756" b="1440"/>
          <a:stretch/>
        </p:blipFill>
        <p:spPr bwMode="auto">
          <a:xfrm>
            <a:off x="0" y="6242304"/>
            <a:ext cx="12192000" cy="615696"/>
          </a:xfrm>
          <a:prstGeom prst="rect">
            <a:avLst/>
          </a:prstGeom>
          <a:noFill/>
        </p:spPr>
      </p:pic>
      <p:pic>
        <p:nvPicPr>
          <p:cNvPr id="7" name="Picture 2" descr="M:\Графика\Logo\СФР\Логотипы\jpg png\Логотип WEB 4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88" y="71414"/>
            <a:ext cx="2429782" cy="714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185" y="0"/>
            <a:ext cx="1505815" cy="82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8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F8118CD-A98A-4EB2-98AB-3175E1DDB735}"/>
</file>

<file path=customXml/itemProps2.xml><?xml version="1.0" encoding="utf-8"?>
<ds:datastoreItem xmlns:ds="http://schemas.openxmlformats.org/officeDocument/2006/customXml" ds:itemID="{3B86034C-EAA4-43AF-B921-8893D344E5C5}"/>
</file>

<file path=customXml/itemProps3.xml><?xml version="1.0" encoding="utf-8"?>
<ds:datastoreItem xmlns:ds="http://schemas.openxmlformats.org/officeDocument/2006/customXml" ds:itemID="{C0A86492-8AC2-47FA-A0DA-FB61BDF6D9E9}"/>
</file>

<file path=docProps/app.xml><?xml version="1.0" encoding="utf-8"?>
<Properties xmlns="http://schemas.openxmlformats.org/officeDocument/2006/extended-properties" xmlns:vt="http://schemas.openxmlformats.org/officeDocument/2006/docPropsVTypes">
  <TotalTime>5405</TotalTime>
  <Words>181</Words>
  <Application>Microsoft Office PowerPoint</Application>
  <PresentationFormat>Произвольный</PresentationFormat>
  <Paragraphs>37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                Национальный мессенджер «МАХ»</vt:lpstr>
      <vt:lpstr>                    Стратегическая цель</vt:lpstr>
      <vt:lpstr>                 Виды цифровых удостоверений</vt:lpstr>
      <vt:lpstr>Национальный мессенджер «МАХ»</vt:lpstr>
      <vt:lpstr>Презентация PowerPoint</vt:lpstr>
    </vt:vector>
  </TitlesOfParts>
  <Company>ПФР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Чернышев Александр Владимирович</dc:creator>
  <cp:lastModifiedBy>Пользователь</cp:lastModifiedBy>
  <cp:revision>33</cp:revision>
  <cp:lastPrinted>2026-03-28T09:19:09Z</cp:lastPrinted>
  <dcterms:created xsi:type="dcterms:W3CDTF">2026-02-13T12:46:43Z</dcterms:created>
  <dcterms:modified xsi:type="dcterms:W3CDTF">2026-09-11T09:34:04Z</dcterms:modified>
</cp:coreProperties>
</file>