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61" r:id="rId4"/>
    <p:sldId id="267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90BC-2562-4C22-B88A-E4B66BC33608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4DEF7-9D92-4C1A-B4B5-ECB71EDD31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90BC-2562-4C22-B88A-E4B66BC33608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4DEF7-9D92-4C1A-B4B5-ECB71EDD31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90BC-2562-4C22-B88A-E4B66BC33608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4DEF7-9D92-4C1A-B4B5-ECB71EDD31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90BC-2562-4C22-B88A-E4B66BC33608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4DEF7-9D92-4C1A-B4B5-ECB71EDD31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90BC-2562-4C22-B88A-E4B66BC33608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4DEF7-9D92-4C1A-B4B5-ECB71EDD31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90BC-2562-4C22-B88A-E4B66BC33608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4DEF7-9D92-4C1A-B4B5-ECB71EDD31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90BC-2562-4C22-B88A-E4B66BC33608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4DEF7-9D92-4C1A-B4B5-ECB71EDD31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90BC-2562-4C22-B88A-E4B66BC33608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4DEF7-9D92-4C1A-B4B5-ECB71EDD31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90BC-2562-4C22-B88A-E4B66BC33608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4DEF7-9D92-4C1A-B4B5-ECB71EDD31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90BC-2562-4C22-B88A-E4B66BC33608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4DEF7-9D92-4C1A-B4B5-ECB71EDD31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90BC-2562-4C22-B88A-E4B66BC33608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4DEF7-9D92-4C1A-B4B5-ECB71EDD31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290BC-2562-4C22-B88A-E4B66BC33608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4DEF7-9D92-4C1A-B4B5-ECB71EDD31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Проект с детьми первой младшей группы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«Птицы рядом с нами»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Выполнили воспитатели первой младшей группы: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Чернова Е. Л.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Степанова Е.Г.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42844" y="0"/>
            <a:ext cx="778674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Вид проекта: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познавательно – игровой.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По продолжительности: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среднесрочный,  (ноябрь-декабрь).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Участники проекта: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педагоги, дети, родители.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Объект исследования: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птицы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Предмет исследования: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внешний вид птиц, их повадки,            звукоподражание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Отсутствие у детей систематизированных знаний об окружающем мире, о птицах, о необходимости заботиться о птицах зимой.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Познавательный творческий проект « Птицы рядом с нами» позволит детям  расширить знания о птицах родного края, их образе жизни, о необходимости подкармливать зимой  пернатых друзей. А самое главное заложить искорку любви к птицам в детской душе.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Расширить знания детей о птицах родного края, их образе жизни.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птицами (сорока, ворона, воробей, синица).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Формировать умение наблюдать, сравнивать, анализировать и отражать результаты наблюдений в разных видах творческой деятельности.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Воспитывать заботливое отношение к птицам.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Основные направления работы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Непосредственно – образовательная деятельность.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Совместная образовательная деятельность воспитателя и детей, осуществляемая в процессе организации различных видов деятельности.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Самостоятельная деятельность детей.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Организация развивающей среды для самостоятельной деятельности детей.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Взаимодействие с родителями, (социальными партнерами).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Этапы проекта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подготовительный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определение проблемы, постановка цели и задач,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составление перспективного плана и мероприятий,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определение методов работы,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подбор методической и художественной литературы, иллюстративного материала, аудиозапись с голосами птиц,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подбор материалов для изобразительной деятельности детей,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подбор и изготовление материалов и атрибутов для игровой деятельности,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изготовление и развешивание кормушек на участке.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Этапы проекта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практический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928802"/>
            <a:ext cx="8501090" cy="43830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Наблюдение на прогулке за сорокой.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Цель: учить узнавать и правильно называть сороку, показать детям высоко на березе ее гнездо. Это дом сороки.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Подвижная игра: «Птички полетели».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Наблюдение на прогулке за полетом вороны.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Цель: Познакомить с большой серой птицей-вороной. Понаблюдать как она высоко летает и каркает.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Подвижная игра: «Вороны».</a:t>
            </a:r>
          </a:p>
        </p:txBody>
      </p:sp>
      <p:pic>
        <p:nvPicPr>
          <p:cNvPr id="6" name="Рисунок 5" descr="20191217_1023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4929198"/>
            <a:ext cx="2285984" cy="17144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 descr="20191217_1015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4974134"/>
            <a:ext cx="2071702" cy="16874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Этапы проекта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Наблюдение на прогулке за воробьями и синицами.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Цель: формировать знания о том, какие птицы чаще всего прилетают к  кормушке, воспитывать желание подкармливать птиц зимой.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Подвижная игра: « Воробушки и кот».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Наблюдение на прогулке за птицами.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Цель: закрепить представление о птицах, воспитывать доброе отношение к пернатым.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Подвижная игра: « Птички в гнездышках».</a:t>
            </a:r>
            <a:endParaRPr lang="ru-RU" sz="2000" dirty="0"/>
          </a:p>
        </p:txBody>
      </p:sp>
      <p:pic>
        <p:nvPicPr>
          <p:cNvPr id="4" name="Рисунок 3" descr="20191210_0956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4572008"/>
            <a:ext cx="2857488" cy="21431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20191210_0959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4572008"/>
            <a:ext cx="2786082" cy="20895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Этапы проекта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НОД  Лепка. « Покормим птиц».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Цель: продолжать знакомить детей с тестом и его свойствами; научить отщипывать маленькие кусочки теста от большого куска; развивать мелкую моторику рук; воспитывать желание подкармливать птиц.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НОД Лепка «Красные ягоды для птичек».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Цель: закрепить умение раскатывать между ладонями круговыми движениями небольшие кусочки пластилина и прилепить на альбомный лист, воспитывать у детей заботливое отношение к птицам.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20191218_075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6382" y="4714884"/>
            <a:ext cx="2381232" cy="1928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20191218_0843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4714884"/>
            <a:ext cx="2643206" cy="18395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Этапы проекта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НОД « У кормушки».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Цель: дать детям элементарные представления 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кормущках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птиц, рассмотреть, сравнить и насыпать корм (семечки, пшено) в кормушку, развивать мелкую моторику рук, формировать желание заботиться о птицах.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НОД  Составление рассказа на тему « Как мы птичек кормили».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Цель: учить следить за рассказом воспитателя: добавлять слова, заканчивать фразы, уточнить знания о зимних явлениях природы, закрепить умение узнавать название птиц по описанию педагога.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Этапы проекта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Беседы: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 Каких птиц ты знаешь?»,  «Зимние гости», «Зачем подкармливать птиц зимой?», «Кто прилетал к кормушке?»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Дидактические игры: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 Узнай по описанию», « Кто как кричит?», « Кого не стало?», « Покажи птицу».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Подвижные игры: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«Птички полетели», « Воробушки и кот», « Птички в гнездышках», « Воробышки и автомобиль», «Вороны».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Чтение произведений: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потешка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 Сорока белобока»,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А.Барто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 Птичка», З.Александрова « Новая столовая».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20191210_0921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4429132"/>
            <a:ext cx="2928925" cy="21966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20190418_093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7" y="4429132"/>
            <a:ext cx="2881301" cy="21609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Этапы проекта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(заключительный)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Выставка детских работ.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Акция « Берегите птиц зимой».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Оформление фотоальбома « Мы  кормим птиц».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20191218_1211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3500438"/>
            <a:ext cx="3500430" cy="26253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000ED4DFC43C948B2DFA964DD9C4A77" ma:contentTypeVersion="0" ma:contentTypeDescription="Создание документа." ma:contentTypeScope="" ma:versionID="b386cac07cbf116e1554b1c3c95f29f8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ED71DFD-AE6E-41EF-9AED-B47138224930}"/>
</file>

<file path=customXml/itemProps2.xml><?xml version="1.0" encoding="utf-8"?>
<ds:datastoreItem xmlns:ds="http://schemas.openxmlformats.org/officeDocument/2006/customXml" ds:itemID="{923190E8-D367-48B4-8E6D-8B1BDB6FBBB8}"/>
</file>

<file path=customXml/itemProps3.xml><?xml version="1.0" encoding="utf-8"?>
<ds:datastoreItem xmlns:ds="http://schemas.openxmlformats.org/officeDocument/2006/customXml" ds:itemID="{5F8CF358-7E61-4C6F-A667-B03E74A5EC7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</TotalTime>
  <Words>676</Words>
  <Application>Microsoft Office PowerPoint</Application>
  <PresentationFormat>Экран (4:3)</PresentationFormat>
  <Paragraphs>75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Проект с детьми первой младшей группы «Птицы рядом с нами»</vt:lpstr>
      <vt:lpstr>Слайд 2</vt:lpstr>
      <vt:lpstr>Актуальность</vt:lpstr>
      <vt:lpstr>Ожидаемые результаты</vt:lpstr>
      <vt:lpstr> Цель</vt:lpstr>
      <vt:lpstr>Задачи</vt:lpstr>
      <vt:lpstr>Основные направления работы</vt:lpstr>
      <vt:lpstr>Этапы проекта подготовительный </vt:lpstr>
      <vt:lpstr>Этапы проекта практический</vt:lpstr>
      <vt:lpstr>Этапы проекта</vt:lpstr>
      <vt:lpstr>Этапы проекта</vt:lpstr>
      <vt:lpstr>Этапы проекта</vt:lpstr>
      <vt:lpstr> Этапы проекта </vt:lpstr>
      <vt:lpstr>Этапы проекта (заключительный)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с детьми первой младшей группы «Птицы родного края»</dc:title>
  <dc:creator>Дом</dc:creator>
  <cp:lastModifiedBy>Дом</cp:lastModifiedBy>
  <cp:revision>59</cp:revision>
  <dcterms:created xsi:type="dcterms:W3CDTF">2019-12-16T09:49:42Z</dcterms:created>
  <dcterms:modified xsi:type="dcterms:W3CDTF">2019-12-18T09:57:15Z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0x010100E000ED4DFC43C948B2DFA964DD9C4A77</vt:lpwstr>
  </property>
</Properties>
</file>