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65" autoAdjust="0"/>
  </p:normalViewPr>
  <p:slideViewPr>
    <p:cSldViewPr snapToGrid="0">
      <p:cViewPr varScale="1">
        <p:scale>
          <a:sx n="80" d="100"/>
          <a:sy n="80" d="100"/>
        </p:scale>
        <p:origin x="-96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6172E69B90111489E1DC5CB0D2A93C1" ma:contentTypeVersion="0" ma:contentTypeDescription="Создание документа." ma:contentTypeScope="" ma:versionID="36fc7a5b7ac19897103c134ffd5c009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E73A1A7-98B0-4C6B-9456-07A167DF3A1E}"/>
</file>

<file path=customXml/itemProps2.xml><?xml version="1.0" encoding="utf-8"?>
<ds:datastoreItem xmlns:ds="http://schemas.openxmlformats.org/officeDocument/2006/customXml" ds:itemID="{E8EC3DB1-8042-46E4-8B00-2F1CC2F8C0FF}"/>
</file>

<file path=customXml/itemProps3.xml><?xml version="1.0" encoding="utf-8"?>
<ds:datastoreItem xmlns:ds="http://schemas.openxmlformats.org/officeDocument/2006/customXml" ds:itemID="{B6D1A3E4-6809-41C6-867A-BAC7F466C0A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</dc:title>
  <dc:creator>Владимир</dc:creator>
  <cp:lastModifiedBy>RePack by Diakov</cp:lastModifiedBy>
  <cp:revision>13</cp:revision>
  <dcterms:created xsi:type="dcterms:W3CDTF">2018-01-14T11:46:45Z</dcterms:created>
  <dcterms:modified xsi:type="dcterms:W3CDTF">2026-06-29T07:28:13Z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0x010100A6172E69B90111489E1DC5CB0D2A93C1</vt:lpwstr>
  </property>
</Properties>
</file>