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7" r:id="rId9"/>
    <p:sldId id="264" r:id="rId10"/>
    <p:sldId id="265" r:id="rId11"/>
    <p:sldId id="266" r:id="rId12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34" y="-1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A019590-6C87-40A1-BF7B-BFF2471BAA2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8F21A4B-1A52-41FD-B243-9CF97CD8F404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4EE69C9-3824-4370-BC8D-3385E9E3C2EE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190A0FE-3E6A-4EF8-9DD6-41A4A9EAA0C8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12F8734-C80D-4C41-BECC-F2036E646267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B867631-C49D-419B-BF2B-D37CE5418822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9107430-443D-4B4E-A3D2-804F08FCAF6C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FA1D0A2-34E5-4DC7-A906-5A826041D3BC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3A3F1B3-A213-496C-AD4A-1E697A2FAC8A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12C5628-911F-4C10-B8D5-736DAFEA41F2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32B112B-EAA1-46D3-A589-6D6AB356F222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0BBB39B-E70B-426F-80D0-44FC07AC6F4B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A932DD0-009E-458E-BCC9-0ED3490924FA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8AE0231-D166-409D-9CDE-E7D2E4BC661E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A52C4AD-BDF5-45F4-A929-998B3127DCCC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C39DD75-7435-4CAC-B357-258BCCA647D2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95DE9C9-4360-47DB-9F09-FFF5450A566B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73BDE93-223F-45A7-BEA7-D0CED2A54228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902C4E8-21A2-4DBA-93FA-713B7E1D4A7D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EFE3216-09E8-4EA8-98F5-131B50FC9BE8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59EE143-338E-4448-8CB9-5F02C7A09AB8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9924318-42BC-45F5-861A-4EB51A99BA40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6D3186B-861E-461E-856B-1E54DA13DA5A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190C3D2-D0CD-44AB-89EF-CF257D54C616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497DDED-AEDE-4D0E-9059-7EAC2B0ED99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E08D1FE-1B84-4D0F-B784-5F74F77068C4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67BEAC6-B0B6-4F05-8939-DA0C76DCF2F0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8ADD3F00-1D77-46C8-8CD6-AF0E73A81BBA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E7D05FD-1DBF-419C-A88A-A46EB20495D4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0946DA5-D00C-46CA-A4F8-BD4EF67E67CD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8147B79-2E12-4833-B6F5-FFD6784BE7BC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9F28201-6455-4624-8A8C-AD37749BDBDF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2D0A35A-AEB3-4594-9951-3B0041C24F0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3E0A8C2-2FB3-40B3-810C-3813F3CD8498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D3A4505-EE26-4289-A927-C0613C5A08B6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D072926-D138-4920-BE40-E06830B10F8D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4DBD9E3-9F16-44E8-B4CC-585247A36D4C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98CE28A-3C7F-4C63-ADC6-E782AAD1AD0F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C5EF9F3-F499-45D9-AC25-FC732E5515A6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2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627640" y="1484640"/>
            <a:ext cx="6048360" cy="211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B050"/>
                </a:solidFill>
                <a:latin typeface="Calibri"/>
              </a:rPr>
              <a:t>НЕДЕЛЯ ПСИХОЛОГИИ, ДЕФЕКТОЛОГИИ, ЛОГОПЕДИИ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627640" y="3886200"/>
            <a:ext cx="5688360" cy="1752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3200" b="1" strike="noStrike" spc="-1" dirty="0">
                <a:solidFill>
                  <a:srgbClr val="FF0000"/>
                </a:solidFill>
                <a:latin typeface="Calibri"/>
              </a:rPr>
              <a:t>Ноябрь, 2024</a:t>
            </a: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TextBox 3"/>
          <p:cNvSpPr/>
          <p:nvPr/>
        </p:nvSpPr>
        <p:spPr>
          <a:xfrm>
            <a:off x="2071800" y="332640"/>
            <a:ext cx="65005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Calibri"/>
              </a:rPr>
              <a:t>МУНИЦИПАЛЬНОЕ ОБЩЕОБРАЗОВАТЕЛЬНОЕ УЧРЕЖДЕНИЕ «ЗАШИЖЕМСКАЯ СРЕДНЯЯ ОБЩЕОБРАЗОВАТЕЛЬНАЯ ШКОЛА»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6" name="Picture 2" descr="D:\Documents and Settings\Пользователь\Мои документы\Мои рисунки\IMG_1830.jpg"/>
          <p:cNvPicPr>
            <a:picLocks noChangeAspect="1" noChangeArrowheads="1"/>
          </p:cNvPicPr>
          <p:nvPr/>
        </p:nvPicPr>
        <p:blipFill>
          <a:blip r:embed="rId3" cstate="print"/>
          <a:srcRect l="15793" t="10049" r="36586"/>
          <a:stretch>
            <a:fillRect/>
          </a:stretch>
        </p:blipFill>
        <p:spPr bwMode="auto">
          <a:xfrm rot="5400000">
            <a:off x="2500297" y="3571876"/>
            <a:ext cx="1714512" cy="2428892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2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928880" y="274680"/>
            <a:ext cx="675756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B050"/>
                </a:solidFill>
                <a:latin typeface="Calibri"/>
              </a:rPr>
              <a:t>ПЛАН ПРОВЕДЕНИЯ НЕДЕЛИ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0" name="Picture 2" descr="E:\Рабочий стол\2024-11-24_001.jpg"/>
          <p:cNvPicPr/>
          <p:nvPr/>
        </p:nvPicPr>
        <p:blipFill>
          <a:blip r:embed="rId3"/>
          <a:stretch/>
        </p:blipFill>
        <p:spPr>
          <a:xfrm rot="5400000">
            <a:off x="2903400" y="239400"/>
            <a:ext cx="4714560" cy="6663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2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20"/>
            <a:ext cx="8979480" cy="680544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3" descr="E:\Рабочий стол\2024-11-24_002.jpg"/>
          <p:cNvPicPr/>
          <p:nvPr/>
        </p:nvPicPr>
        <p:blipFill>
          <a:blip r:embed="rId3"/>
          <a:stretch/>
        </p:blipFill>
        <p:spPr>
          <a:xfrm rot="5400000">
            <a:off x="2846880" y="-346320"/>
            <a:ext cx="4785840" cy="676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2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B050"/>
                </a:solidFill>
                <a:latin typeface="Times New Roman"/>
              </a:rPr>
              <a:t>ПЕРВЫЙ ДЕНЬ-</a:t>
            </a:r>
            <a:r>
              <a:rPr sz="2800"/>
              <a:t/>
            </a:r>
            <a:br>
              <a:rPr sz="2800"/>
            </a:br>
            <a:r>
              <a:rPr lang="ru-RU" sz="2800" b="1" strike="noStrike" spc="-1">
                <a:solidFill>
                  <a:srgbClr val="00B050"/>
                </a:solidFill>
                <a:latin typeface="Times New Roman"/>
              </a:rPr>
              <a:t>ДЕНЬ ПСИХИЧЕСКОГО ЗДОРОВЬЯ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8500" lnSpcReduction="20000"/>
          </a:bodyPr>
          <a:lstStyle/>
          <a:p>
            <a:pPr marL="334440" indent="-3344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 Зашижемской школе с 11 ноября по 15 ноября прошло интересное мероприятие «Неделя психологии» Каждый день имел свое предназначение: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Понедельник  -День психического здоровья.</a:t>
            </a: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 Он прошел под лозунгом; «Психическое здоровье- это обязательное условие для достижения цели». Трудно достичь поставленной цели без здоровья, надежды и уверенности в себе. В этот день прошли веселые двигательные переменки под руководством педагога – психолога Федотовой Т. С. и классных руководителей Митряевой А. А. и Алексановй К. М.</a:t>
            </a:r>
          </a:p>
          <a:p>
            <a:pPr indent="0">
              <a:lnSpc>
                <a:spcPct val="100000"/>
              </a:lnSpc>
              <a:spcBef>
                <a:spcPts val="561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7" name="Picture 2"/>
          <p:cNvPicPr/>
          <p:nvPr/>
        </p:nvPicPr>
        <p:blipFill>
          <a:blip r:embed="rId3"/>
          <a:stretch/>
        </p:blipFill>
        <p:spPr>
          <a:xfrm>
            <a:off x="2500200" y="1285920"/>
            <a:ext cx="2285640" cy="2285640"/>
          </a:xfrm>
          <a:prstGeom prst="rect">
            <a:avLst/>
          </a:prstGeom>
          <a:ln w="9525">
            <a:noFill/>
          </a:ln>
        </p:spPr>
      </p:pic>
      <p:pic>
        <p:nvPicPr>
          <p:cNvPr id="138" name="Picture 3"/>
          <p:cNvPicPr/>
          <p:nvPr/>
        </p:nvPicPr>
        <p:blipFill>
          <a:blip r:embed="rId4" cstate="print"/>
          <a:stretch/>
        </p:blipFill>
        <p:spPr>
          <a:xfrm>
            <a:off x="2571840" y="3786120"/>
            <a:ext cx="2144160" cy="21441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0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ВТОРОЙ ДЕНЬ-ДЕНЬ СОЦИАЛЬНОГО ЗДОРОВЬЯ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2357422" y="1571612"/>
            <a:ext cx="2286016" cy="455414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Девиз этого дня – «Самая настоящая роскошь- роскошь человеческого общения» За чашкой чая, за круглым столом прошел психологический тренинг «Прежде всего мы родители» . Митряева А. А. , учитель дефектолог,  Федотова Т. С.., педагог – психолог , Манакова Т. Ю, заместитель директора по ВР , родители вели разговор о важности общения и воспитания детей, проигрывая каждый тренинг. Приоритетом в воспитании детей в первую очередь отводится родителям. Фундамент воспитания это  роль родителя.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Тренинг прошел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очень дружеской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обстановке, родители проигрывали ситуации и активно включались в обсуждение</a:t>
            </a:r>
            <a:r>
              <a:rPr lang="ru-RU" sz="2800" dirty="0" smtClean="0"/>
              <a:t>.</a:t>
            </a:r>
          </a:p>
          <a:p>
            <a:endParaRPr lang="ru-RU" sz="2800" dirty="0"/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3" name="Рисунок 142"/>
          <p:cNvPicPr/>
          <p:nvPr/>
        </p:nvPicPr>
        <p:blipFill>
          <a:blip r:embed="rId3" cstate="print"/>
          <a:stretch/>
        </p:blipFill>
        <p:spPr>
          <a:xfrm rot="46800">
            <a:off x="4647658" y="1656150"/>
            <a:ext cx="1934243" cy="1402559"/>
          </a:xfrm>
          <a:prstGeom prst="rect">
            <a:avLst/>
          </a:prstGeom>
          <a:ln w="0">
            <a:noFill/>
          </a:ln>
        </p:spPr>
      </p:pic>
      <p:pic>
        <p:nvPicPr>
          <p:cNvPr id="144" name="Рисунок 143"/>
          <p:cNvPicPr/>
          <p:nvPr/>
        </p:nvPicPr>
        <p:blipFill>
          <a:blip r:embed="rId4" cstate="print"/>
          <a:stretch/>
        </p:blipFill>
        <p:spPr>
          <a:xfrm>
            <a:off x="4857752" y="5072074"/>
            <a:ext cx="1857388" cy="1099100"/>
          </a:xfrm>
          <a:prstGeom prst="rect">
            <a:avLst/>
          </a:prstGeom>
          <a:ln w="0">
            <a:noFill/>
          </a:ln>
        </p:spPr>
      </p:pic>
      <p:pic>
        <p:nvPicPr>
          <p:cNvPr id="145" name="Рисунок 144"/>
          <p:cNvPicPr/>
          <p:nvPr/>
        </p:nvPicPr>
        <p:blipFill>
          <a:blip r:embed="rId5" cstate="print"/>
          <a:stretch/>
        </p:blipFill>
        <p:spPr>
          <a:xfrm>
            <a:off x="7215206" y="4357694"/>
            <a:ext cx="1285884" cy="743850"/>
          </a:xfrm>
          <a:prstGeom prst="rect">
            <a:avLst/>
          </a:prstGeom>
          <a:ln w="0">
            <a:noFill/>
          </a:ln>
        </p:spPr>
      </p:pic>
      <p:pic>
        <p:nvPicPr>
          <p:cNvPr id="146" name="Рисунок 145"/>
          <p:cNvPicPr/>
          <p:nvPr/>
        </p:nvPicPr>
        <p:blipFill>
          <a:blip r:embed="rId6" cstate="print"/>
          <a:stretch/>
        </p:blipFill>
        <p:spPr>
          <a:xfrm>
            <a:off x="4714876" y="3429000"/>
            <a:ext cx="2071702" cy="1356914"/>
          </a:xfrm>
          <a:prstGeom prst="rect">
            <a:avLst/>
          </a:prstGeom>
          <a:ln w="0">
            <a:noFill/>
          </a:ln>
        </p:spPr>
      </p:pic>
      <p:pic>
        <p:nvPicPr>
          <p:cNvPr id="147" name="Рисунок 146"/>
          <p:cNvPicPr/>
          <p:nvPr/>
        </p:nvPicPr>
        <p:blipFill>
          <a:blip r:embed="rId7" cstate="print"/>
          <a:stretch/>
        </p:blipFill>
        <p:spPr>
          <a:xfrm>
            <a:off x="6715140" y="2214554"/>
            <a:ext cx="1857356" cy="18154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0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ВТОРОЙ ДЕНЬ-ДЕНЬ СОЦИАЛЬНОГО ЗДОРОВЬЯ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2357422" y="1214422"/>
            <a:ext cx="2286016" cy="491133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Фотограафии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занятия «Учимся договариваться».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Занятие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првела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Митряева Анна Александровна, учитель - дефектолог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D:\Documents and Settings\Пользователь\Мои документы\Мои рисунки\IMG_1676.jpg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26586" y="1631340"/>
            <a:ext cx="2763838" cy="2072879"/>
          </a:xfrm>
          <a:prstGeom prst="rect">
            <a:avLst/>
          </a:prstGeom>
          <a:noFill/>
        </p:spPr>
      </p:pic>
      <p:pic>
        <p:nvPicPr>
          <p:cNvPr id="2052" name="Picture 4" descr="D:\Documents and Settings\Пользователь\Мои документы\Мои рисунки\IMG_16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4071942"/>
            <a:ext cx="2952739" cy="2214554"/>
          </a:xfrm>
          <a:prstGeom prst="rect">
            <a:avLst/>
          </a:prstGeom>
          <a:noFill/>
        </p:spPr>
      </p:pic>
      <p:pic>
        <p:nvPicPr>
          <p:cNvPr id="1026" name="Picture 2" descr="C:\PHOTO-2024-11-22-09-45-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071942"/>
            <a:ext cx="1660933" cy="22145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0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ru-RU" sz="2800" b="1" spc="-1" dirty="0" smtClean="0">
                <a:solidFill>
                  <a:srgbClr val="00B050"/>
                </a:solidFill>
                <a:latin typeface="Times New Roman"/>
              </a:rPr>
              <a:t>ТРЕТИЙ</a:t>
            </a:r>
            <a:r>
              <a:rPr lang="ru-RU" sz="2800" b="1" strike="noStrike" spc="-1" dirty="0" smtClean="0">
                <a:solidFill>
                  <a:srgbClr val="00B050"/>
                </a:solidFill>
                <a:latin typeface="Times New Roman"/>
              </a:rPr>
              <a:t> </a:t>
            </a: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ДЕНЬ-ДЕНЬ </a:t>
            </a:r>
            <a:r>
              <a:rPr lang="ru-RU" sz="2800" b="1" strike="noStrike" spc="-1" dirty="0" smtClean="0">
                <a:solidFill>
                  <a:srgbClr val="00B050"/>
                </a:solidFill>
                <a:latin typeface="Times New Roman"/>
              </a:rPr>
              <a:t>ИНТЕЛЕКТУАЛЬНОГО </a:t>
            </a: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ЗДОРОВЬЯ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2071670" y="1500174"/>
            <a:ext cx="2571768" cy="462558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этот день прошли интересные мероприятия: «Посвящение в первоклассники» и «Праздник чистой речи»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Первоклашек «пометили» и приняли в большую семью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Зашижемской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школы. Интересное мероприятие провела Митряева А.А. учитель -логопед , классный руководитель 1 класса. В «Празднике чистой речи»  обучающиеся начальных классов соревновались в конкурсе скороговорок, пословиц. Алексанова К. М., учитель логопед нашей школы провела интересную беседу о словах – паразитах.</a:t>
            </a:r>
          </a:p>
          <a:p>
            <a:endParaRPr lang="ru-RU" sz="2800" dirty="0"/>
          </a:p>
        </p:txBody>
      </p:sp>
      <p:pic>
        <p:nvPicPr>
          <p:cNvPr id="2050" name="Picture 2" descr="C:\PHOTO-2024-11-22-09-47-35.jpg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143380"/>
            <a:ext cx="2757478" cy="2068109"/>
          </a:xfrm>
          <a:prstGeom prst="rect">
            <a:avLst/>
          </a:prstGeom>
          <a:noFill/>
        </p:spPr>
      </p:pic>
      <p:pic>
        <p:nvPicPr>
          <p:cNvPr id="2051" name="Picture 3" descr="C:\PHOTO-2024-11-22-09-47-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857496"/>
            <a:ext cx="2381267" cy="1785950"/>
          </a:xfrm>
          <a:prstGeom prst="rect">
            <a:avLst/>
          </a:prstGeom>
          <a:noFill/>
        </p:spPr>
      </p:pic>
      <p:pic>
        <p:nvPicPr>
          <p:cNvPr id="2052" name="Picture 4" descr="C:\PHOTO-2024-11-22-09-49-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1357298"/>
            <a:ext cx="2333588" cy="17501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ru-RU" sz="2800" b="1" spc="-1" dirty="0" smtClean="0">
                <a:solidFill>
                  <a:srgbClr val="00B050"/>
                </a:solidFill>
                <a:latin typeface="Times New Roman"/>
              </a:rPr>
              <a:t>ЧЕТВЕРТЫЙ</a:t>
            </a:r>
            <a:r>
              <a:rPr lang="ru-RU" sz="2800" b="1" strike="noStrike" spc="-1" dirty="0" smtClean="0">
                <a:solidFill>
                  <a:srgbClr val="00B050"/>
                </a:solidFill>
                <a:latin typeface="Times New Roman"/>
              </a:rPr>
              <a:t> </a:t>
            </a: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ДЕНЬ-ДЕНЬ </a:t>
            </a:r>
            <a:r>
              <a:rPr lang="ru-RU" sz="2800" b="1" strike="noStrike" spc="-1" dirty="0" smtClean="0">
                <a:solidFill>
                  <a:srgbClr val="00B050"/>
                </a:solidFill>
                <a:latin typeface="Times New Roman"/>
              </a:rPr>
              <a:t>ФИЗИЧЕСКОГО </a:t>
            </a: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ЗДОРОВЬЯ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2357422" y="1571612"/>
            <a:ext cx="2286016" cy="455414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Пословица гласит: «В здоровом теле – здоровый дух.» Обучающиеся рисовали плакаты на тему «Мой любимый спорт. Что он мне дает и как укрепляет дух»</a:t>
            </a:r>
          </a:p>
          <a:p>
            <a:endParaRPr lang="ru-RU" sz="2800" dirty="0"/>
          </a:p>
        </p:txBody>
      </p:sp>
      <p:pic>
        <p:nvPicPr>
          <p:cNvPr id="1026" name="Picture 2" descr="D:\Documents and Settings\Пользователь\Мои документы\Мои рисунки\IMG_1851.jpg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 l="5495" t="6932" r="4761" b="19127"/>
          <a:stretch>
            <a:fillRect/>
          </a:stretch>
        </p:blipFill>
        <p:spPr bwMode="auto">
          <a:xfrm>
            <a:off x="5000628" y="1714488"/>
            <a:ext cx="3500462" cy="22860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http://renderman.ru/let.php?tlkp=fafkpavevq/pic516576.jpg"/>
          <p:cNvPicPr/>
          <p:nvPr/>
        </p:nvPicPr>
        <p:blipFill>
          <a:blip r:embed="rId2"/>
          <a:stretch/>
        </p:blipFill>
        <p:spPr>
          <a:xfrm>
            <a:off x="0" y="-142900"/>
            <a:ext cx="8979480" cy="680544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ru-RU" sz="2800" b="1" strike="noStrike" spc="-1" dirty="0" smtClean="0">
                <a:solidFill>
                  <a:srgbClr val="00B050"/>
                </a:solidFill>
                <a:latin typeface="Times New Roman"/>
              </a:rPr>
              <a:t>ПЯТЫЙ  </a:t>
            </a: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ДЕНЬ-ДЕНЬ </a:t>
            </a:r>
            <a:r>
              <a:rPr lang="ru-RU" sz="2800" b="1" strike="noStrike" spc="-1" dirty="0" smtClean="0">
                <a:solidFill>
                  <a:srgbClr val="00B050"/>
                </a:solidFill>
                <a:latin typeface="Times New Roman"/>
              </a:rPr>
              <a:t>ДУХОВНОГО </a:t>
            </a:r>
            <a:r>
              <a:rPr lang="ru-RU" sz="2800" b="1" strike="noStrike" spc="-1" dirty="0">
                <a:solidFill>
                  <a:srgbClr val="00B050"/>
                </a:solidFill>
                <a:latin typeface="Times New Roman"/>
              </a:rPr>
              <a:t>ЗДОРОВЬЯ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2357422" y="1571612"/>
            <a:ext cx="2286016" cy="455414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Завершили неделю психологическим тренингом «Педагогические ситуации в обучении и воспитании школьников. Как поступить в той или иной ситуации». Федотова Т.С.  предложила школьные актуальные ситуации для обсуждения педагогам . День прошел под девизом «Понимать другого как самого себя». </a:t>
            </a:r>
          </a:p>
          <a:p>
            <a:endParaRPr lang="ru-RU" sz="2800" dirty="0"/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BC74FFAABEE9D438E31CF00EA427A4D" ma:contentTypeVersion="0" ma:contentTypeDescription="Создание документа." ma:contentTypeScope="" ma:versionID="f0b47ffe3c2c57de7f77d3c84c331dc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144FE20-7BEA-4681-8EBD-8052FA4B3368}"/>
</file>

<file path=customXml/itemProps2.xml><?xml version="1.0" encoding="utf-8"?>
<ds:datastoreItem xmlns:ds="http://schemas.openxmlformats.org/officeDocument/2006/customXml" ds:itemID="{DE6A2216-6D48-4367-9B3F-D8C5C619C21A}"/>
</file>

<file path=customXml/itemProps3.xml><?xml version="1.0" encoding="utf-8"?>
<ds:datastoreItem xmlns:ds="http://schemas.openxmlformats.org/officeDocument/2006/customXml" ds:itemID="{B322F29A-9FFA-4762-92FC-497B7D6B323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400</Words>
  <Application>LibreOffice/7.5.2.1$Linux_X86_64 LibreOffice_project/50$Build-1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Тема Office</vt:lpstr>
      <vt:lpstr>Тема Office</vt:lpstr>
      <vt:lpstr>Тема Office</vt:lpstr>
      <vt:lpstr>НЕДЕЛЯ ПСИХОЛОГИИ, ДЕФЕКТОЛОГИИ, ЛОГОПЕДИИ</vt:lpstr>
      <vt:lpstr>ПЛАН ПРОВЕДЕНИЯ НЕДЕЛИ</vt:lpstr>
      <vt:lpstr>Слайд 3</vt:lpstr>
      <vt:lpstr>ПЕРВЫЙ ДЕНЬ- ДЕНЬ ПСИХИЧЕСКОГО ЗДОРОВЬЯ</vt:lpstr>
      <vt:lpstr>ВТОРОЙ ДЕНЬ-ДЕНЬ СОЦИАЛЬНОГО ЗДОРОВЬЯ</vt:lpstr>
      <vt:lpstr>ВТОРОЙ ДЕНЬ-ДЕНЬ СОЦИАЛЬНОГО ЗДОРОВЬЯ</vt:lpstr>
      <vt:lpstr>ТРЕТИЙ ДЕНЬ-ДЕНЬ ИНТЕЛЕКТУАЛЬНОГО ЗДОРОВЬЯ</vt:lpstr>
      <vt:lpstr>ЧЕТВЕРТЫЙ ДЕНЬ-ДЕНЬ ФИЗИЧЕСКОГО ЗДОРОВЬЯ</vt:lpstr>
      <vt:lpstr>ПЯТЫЙ  ДЕНЬ-ДЕНЬ ДУХОВНОГО ЗДОРОВЬЯ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Пользователь</dc:creator>
  <dc:description/>
  <cp:lastModifiedBy>Пользователь</cp:lastModifiedBy>
  <cp:revision>64</cp:revision>
  <dcterms:created xsi:type="dcterms:W3CDTF">2017-02-24T12:33:42Z</dcterms:created>
  <dcterms:modified xsi:type="dcterms:W3CDTF">2024-11-24T08:05:12Z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5</vt:i4>
  </property>
  <property fmtid="{D5CDD505-2E9C-101B-9397-08002B2CF9AE}" pid="4" name="ContentTypeId">
    <vt:lpwstr>0x010100EBC74FFAABEE9D438E31CF00EA427A4D</vt:lpwstr>
  </property>
</Properties>
</file>