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491C8ADA95A2459327A5590E680AA0" ma:contentTypeVersion="0" ma:contentTypeDescription="Создание документа." ma:contentTypeScope="" ma:versionID="e9a4dab260d971f89b1ad982666ae266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C4AAA30-673D-46D5-8FC3-6B0F6E962CFD}"/>
</file>

<file path=customXml/itemProps2.xml><?xml version="1.0" encoding="utf-8"?>
<ds:datastoreItem xmlns:ds="http://schemas.openxmlformats.org/officeDocument/2006/customXml" ds:itemID="{E2101E26-DD2B-4635-B046-B96DF846E7CE}"/>
</file>

<file path=customXml/itemProps3.xml><?xml version="1.0" encoding="utf-8"?>
<ds:datastoreItem xmlns:ds="http://schemas.openxmlformats.org/officeDocument/2006/customXml" ds:itemID="{FE7D8C74-50F3-4FA7-8214-B39F18F8FCE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0x0101002F491C8ADA95A2459327A5590E680AA0</vt:lpwstr>
  </property>
</Properties>
</file>