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notesMasterIdLst>
    <p:notesMasterId r:id="rId8"/>
  </p:notesMasterIdLst>
  <p:sldIdLst>
    <p:sldId id="259" r:id="rId2"/>
    <p:sldId id="256" r:id="rId3"/>
    <p:sldId id="264" r:id="rId4"/>
    <p:sldId id="263" r:id="rId5"/>
    <p:sldId id="262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6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67C307-5DA4-4C8D-9150-5F00E5B5BCB8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F8F3BC-8D73-493F-AEFA-122E8E98CD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46397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8F3BC-8D73-493F-AEFA-122E8E98CDC9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59735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7E407-893E-F04A-9F12-F62498622D14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58ABF-F8D1-5147-9C70-825BABE11A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05349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7E407-893E-F04A-9F12-F62498622D14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58ABF-F8D1-5147-9C70-825BABE11A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53734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7E407-893E-F04A-9F12-F62498622D14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58ABF-F8D1-5147-9C70-825BABE11A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33453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7E407-893E-F04A-9F12-F62498622D14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58ABF-F8D1-5147-9C70-825BABE11A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14874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7E407-893E-F04A-9F12-F62498622D14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58ABF-F8D1-5147-9C70-825BABE11A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63741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7E407-893E-F04A-9F12-F62498622D14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58ABF-F8D1-5147-9C70-825BABE11A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56808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7E407-893E-F04A-9F12-F62498622D14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58ABF-F8D1-5147-9C70-825BABE11A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05685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7E407-893E-F04A-9F12-F62498622D14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58ABF-F8D1-5147-9C70-825BABE11A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7584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7E407-893E-F04A-9F12-F62498622D14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58ABF-F8D1-5147-9C70-825BABE11A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72492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7E407-893E-F04A-9F12-F62498622D14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58ABF-F8D1-5147-9C70-825BABE11A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01394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7E407-893E-F04A-9F12-F62498622D14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58ABF-F8D1-5147-9C70-825BABE11A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88027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7E407-893E-F04A-9F12-F62498622D14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058ABF-F8D1-5147-9C70-825BABE11A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31323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182BB3F-FCAC-7140-8D9E-10FBBBA74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170892"/>
            <a:ext cx="6831280" cy="507175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5400" b="1" i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pPr marL="0" indent="0">
              <a:buNone/>
            </a:pPr>
            <a:r>
              <a:rPr lang="ru-RU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Над презентацией работала ученица 3 </a:t>
            </a:r>
            <a:r>
              <a:rPr lang="ru-RU" sz="2400" b="1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кл</a:t>
            </a:r>
            <a:r>
              <a:rPr lang="ru-RU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400" b="1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Еремеева</a:t>
            </a:r>
            <a:r>
              <a:rPr lang="ru-RU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Ангелина</a:t>
            </a:r>
          </a:p>
        </p:txBody>
      </p:sp>
      <p:pic>
        <p:nvPicPr>
          <p:cNvPr id="6" name="Рисунок 6">
            <a:extLst>
              <a:ext uri="{FF2B5EF4-FFF2-40B4-BE49-F238E27FC236}">
                <a16:creationId xmlns:a16="http://schemas.microsoft.com/office/drawing/2014/main" xmlns="" id="{1B229CDA-72D9-554E-BD7B-3DFFF4CB4F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78412" y="-83496"/>
            <a:ext cx="5413588" cy="613320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36669" y="196252"/>
            <a:ext cx="644174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i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《Мой дедушка-участник Великой Отечественной войны》</a:t>
            </a:r>
          </a:p>
        </p:txBody>
      </p:sp>
    </p:spTree>
    <p:extLst>
      <p:ext uri="{BB962C8B-B14F-4D97-AF65-F5344CB8AC3E}">
        <p14:creationId xmlns:p14="http://schemas.microsoft.com/office/powerpoint/2010/main" xmlns="" val="897233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C6D01C99-B2B1-4642-A4F8-82AD787EB3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37582" y="262166"/>
            <a:ext cx="3760888" cy="6284774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7430D8EB-E4E0-174B-9565-9FBE77EC82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142896" y="1124012"/>
            <a:ext cx="9144000" cy="4341916"/>
          </a:xfrm>
        </p:spPr>
        <p:txBody>
          <a:bodyPr>
            <a:normAutofit/>
          </a:bodyPr>
          <a:lstStyle/>
          <a:p>
            <a:pPr marL="1143000" indent="-1143000">
              <a:buFont typeface="Arial" panose="020B0604020202020204" pitchFamily="34" charset="0"/>
              <a:buChar char="•"/>
            </a:pPr>
            <a:r>
              <a:rPr lang="ru-RU" sz="3200" b="1" dirty="0">
                <a:solidFill>
                  <a:schemeClr val="accent1"/>
                </a:solidFill>
              </a:rPr>
              <a:t>Я хотела рассказать о </a:t>
            </a:r>
            <a:r>
              <a:rPr lang="ru-RU" sz="3200" b="1" dirty="0" smtClean="0">
                <a:solidFill>
                  <a:schemeClr val="accent1"/>
                </a:solidFill>
              </a:rPr>
              <a:t>своем </a:t>
            </a:r>
            <a:r>
              <a:rPr lang="ru-RU" sz="3200" b="1" dirty="0">
                <a:solidFill>
                  <a:schemeClr val="accent1"/>
                </a:solidFill>
              </a:rPr>
              <a:t>прадедушке- </a:t>
            </a:r>
            <a:r>
              <a:rPr lang="ru-RU" sz="5400" b="1" dirty="0" smtClean="0">
                <a:solidFill>
                  <a:srgbClr val="FF0000"/>
                </a:solidFill>
              </a:rPr>
              <a:t>Князеве Александре Васильевиче </a:t>
            </a:r>
            <a:r>
              <a:rPr lang="ru-RU" sz="3200" b="1" dirty="0">
                <a:solidFill>
                  <a:schemeClr val="accent1"/>
                </a:solidFill>
              </a:rPr>
              <a:t/>
            </a:r>
            <a:br>
              <a:rPr lang="ru-RU" sz="3200" b="1" dirty="0">
                <a:solidFill>
                  <a:schemeClr val="accent1"/>
                </a:solidFill>
              </a:rPr>
            </a:br>
            <a:r>
              <a:rPr lang="ru-RU" sz="3200" b="1" dirty="0">
                <a:solidFill>
                  <a:schemeClr val="accent1"/>
                </a:solidFill>
              </a:rPr>
              <a:t>которого уже нет живых, но он с нами благодаря памяти, потому что он оставил </a:t>
            </a:r>
            <a:r>
              <a:rPr lang="ru-RU" sz="3200" b="1" dirty="0" smtClean="0">
                <a:solidFill>
                  <a:schemeClr val="accent1"/>
                </a:solidFill>
              </a:rPr>
              <a:t>свой </a:t>
            </a:r>
            <a:r>
              <a:rPr lang="ru-RU" sz="3200" b="1" dirty="0">
                <a:solidFill>
                  <a:schemeClr val="accent1"/>
                </a:solidFill>
              </a:rPr>
              <a:t>след в жизни как и многие другие прошедшие суровое испытание войной.</a:t>
            </a:r>
          </a:p>
        </p:txBody>
      </p:sp>
    </p:spTree>
    <p:extLst>
      <p:ext uri="{BB962C8B-B14F-4D97-AF65-F5344CB8AC3E}">
        <p14:creationId xmlns:p14="http://schemas.microsoft.com/office/powerpoint/2010/main" xmlns="" val="1224794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бъект 13">
            <a:extLst>
              <a:ext uri="{FF2B5EF4-FFF2-40B4-BE49-F238E27FC236}">
                <a16:creationId xmlns:a16="http://schemas.microsoft.com/office/drawing/2014/main" xmlns="" id="{48B58C66-C19A-C34A-9981-7FC31216C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7381" y="497885"/>
            <a:ext cx="4730087" cy="55890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i="1" dirty="0">
                <a:solidFill>
                  <a:schemeClr val="accent1"/>
                </a:solidFill>
              </a:rPr>
              <a:t>1940 г ушёл в армию участвовал ВОВ с первых дней до конца дней. Битва за Москву, Сталинград получил медали. Дальше участвовал в боях за </a:t>
            </a:r>
            <a:r>
              <a:rPr lang="ru-RU" sz="3600" b="1" i="1" dirty="0" smtClean="0">
                <a:solidFill>
                  <a:schemeClr val="accent1"/>
                </a:solidFill>
              </a:rPr>
              <a:t>Курск, </a:t>
            </a:r>
            <a:r>
              <a:rPr lang="ru-RU" sz="3600" b="1" i="1" dirty="0">
                <a:solidFill>
                  <a:schemeClr val="accent1"/>
                </a:solidFill>
              </a:rPr>
              <a:t>в освобождении </a:t>
            </a:r>
            <a:r>
              <a:rPr lang="ru-RU" sz="3600" b="1" i="1" dirty="0" smtClean="0">
                <a:solidFill>
                  <a:schemeClr val="accent1"/>
                </a:solidFill>
              </a:rPr>
              <a:t>Белоруссий</a:t>
            </a:r>
            <a:r>
              <a:rPr lang="ru-RU" b="1" i="1" dirty="0" smtClean="0">
                <a:solidFill>
                  <a:schemeClr val="accent1"/>
                </a:solidFill>
              </a:rPr>
              <a:t>.</a:t>
            </a:r>
            <a:endParaRPr lang="ru-RU" b="1" i="1" dirty="0">
              <a:solidFill>
                <a:schemeClr val="accent1"/>
              </a:solidFill>
            </a:endParaRPr>
          </a:p>
        </p:txBody>
      </p:sp>
      <p:pic>
        <p:nvPicPr>
          <p:cNvPr id="15" name="Рисунок 15">
            <a:extLst>
              <a:ext uri="{FF2B5EF4-FFF2-40B4-BE49-F238E27FC236}">
                <a16:creationId xmlns:a16="http://schemas.microsoft.com/office/drawing/2014/main" xmlns="" id="{49304073-5A96-5F41-8299-762CD58DCE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2287" y="382429"/>
            <a:ext cx="4637939" cy="585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2773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64B960F-E435-6245-9D86-484E64DD2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92" y="589065"/>
            <a:ext cx="3735779" cy="5040621"/>
          </a:xfrm>
        </p:spPr>
        <p:txBody>
          <a:bodyPr>
            <a:normAutofit/>
          </a:bodyPr>
          <a:lstStyle/>
          <a:p>
            <a:r>
              <a:rPr lang="ru-RU" b="1" i="1" dirty="0">
                <a:solidFill>
                  <a:schemeClr val="accent1"/>
                </a:solidFill>
              </a:rPr>
              <a:t>Медали моего прадедушки служат ярким образцом  подтверждения его славы!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2C3A6BED-55BB-F544-BFB9-70E0C6D39F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42871" y="0"/>
            <a:ext cx="4234962" cy="431506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6">
            <a:extLst>
              <a:ext uri="{FF2B5EF4-FFF2-40B4-BE49-F238E27FC236}">
                <a16:creationId xmlns:a16="http://schemas.microsoft.com/office/drawing/2014/main" xmlns="" id="{F6B681B9-269F-424F-94BB-512BC80A66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77833" y="0"/>
            <a:ext cx="3829654" cy="685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36067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6">
            <a:extLst>
              <a:ext uri="{FF2B5EF4-FFF2-40B4-BE49-F238E27FC236}">
                <a16:creationId xmlns:a16="http://schemas.microsoft.com/office/drawing/2014/main" xmlns="" id="{B83587E2-3BE6-BC46-A810-D67A1C0A74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26076" y="277408"/>
            <a:ext cx="5940855" cy="5848279"/>
          </a:xfrm>
        </p:spPr>
      </p:pic>
      <p:sp>
        <p:nvSpPr>
          <p:cNvPr id="14" name="Объект 13">
            <a:extLst>
              <a:ext uri="{FF2B5EF4-FFF2-40B4-BE49-F238E27FC236}">
                <a16:creationId xmlns:a16="http://schemas.microsoft.com/office/drawing/2014/main" xmlns="" id="{40EAA0E7-9C53-9E47-8FDD-7D4168722F5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0"/>
            <a:ext cx="7931150" cy="51863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/>
              <a:t>Г</a:t>
            </a:r>
            <a:r>
              <a:rPr lang="ru-RU" sz="1600" b="1" i="1" dirty="0">
                <a:solidFill>
                  <a:schemeClr val="accent1"/>
                </a:solidFill>
              </a:rPr>
              <a:t>де-то около Бреста</a:t>
            </a:r>
          </a:p>
          <a:p>
            <a:pPr marL="0" indent="0">
              <a:buNone/>
            </a:pPr>
            <a:r>
              <a:rPr lang="ru-RU" sz="1600" b="1" i="1" dirty="0">
                <a:solidFill>
                  <a:schemeClr val="accent1"/>
                </a:solidFill>
              </a:rPr>
              <a:t>Вдруг вошла к нам в вагон </a:t>
            </a:r>
          </a:p>
          <a:p>
            <a:pPr marL="0" indent="0">
              <a:buNone/>
            </a:pPr>
            <a:r>
              <a:rPr lang="ru-RU" sz="1600" b="1" i="1" dirty="0">
                <a:solidFill>
                  <a:schemeClr val="accent1"/>
                </a:solidFill>
              </a:rPr>
              <a:t>Невесёлая песня </a:t>
            </a:r>
          </a:p>
          <a:p>
            <a:pPr marL="0" indent="0">
              <a:buNone/>
            </a:pPr>
            <a:r>
              <a:rPr lang="ru-RU" sz="1600" b="1" i="1" dirty="0">
                <a:solidFill>
                  <a:schemeClr val="accent1"/>
                </a:solidFill>
              </a:rPr>
              <a:t>Военных времён</a:t>
            </a:r>
          </a:p>
          <a:p>
            <a:pPr marL="0" indent="0">
              <a:buNone/>
            </a:pPr>
            <a:endParaRPr lang="ru-RU" sz="1600" b="1" i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ru-RU" sz="1600" b="1" i="1" dirty="0">
                <a:solidFill>
                  <a:schemeClr val="accent1"/>
                </a:solidFill>
              </a:rPr>
              <a:t>Шла она по проходу </a:t>
            </a:r>
          </a:p>
          <a:p>
            <a:pPr marL="0" indent="0">
              <a:buNone/>
            </a:pPr>
            <a:r>
              <a:rPr lang="ru-RU" sz="1600" b="1" i="1" dirty="0">
                <a:solidFill>
                  <a:schemeClr val="accent1"/>
                </a:solidFill>
              </a:rPr>
              <a:t>И тиха, и грустна.</a:t>
            </a:r>
          </a:p>
          <a:p>
            <a:pPr marL="0" indent="0">
              <a:buNone/>
            </a:pPr>
            <a:r>
              <a:rPr lang="ru-RU" sz="1600" b="1" i="1" dirty="0">
                <a:solidFill>
                  <a:schemeClr val="accent1"/>
                </a:solidFill>
              </a:rPr>
              <a:t>Сколько было народу-</a:t>
            </a:r>
          </a:p>
          <a:p>
            <a:pPr marL="0" indent="0">
              <a:buNone/>
            </a:pPr>
            <a:r>
              <a:rPr lang="ru-RU" sz="1600" b="1" i="1" dirty="0">
                <a:solidFill>
                  <a:schemeClr val="accent1"/>
                </a:solidFill>
              </a:rPr>
              <a:t>Всех смутила она.</a:t>
            </a:r>
          </a:p>
          <a:p>
            <a:pPr marL="0" indent="0">
              <a:buNone/>
            </a:pPr>
            <a:endParaRPr lang="ru-RU" sz="1600" b="1" i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ru-RU" sz="1600" b="1" i="1" dirty="0">
                <a:solidFill>
                  <a:schemeClr val="accent1"/>
                </a:solidFill>
              </a:rPr>
              <a:t>Подняла  полок женщин,</a:t>
            </a:r>
          </a:p>
          <a:p>
            <a:pPr marL="0" indent="0">
              <a:buNone/>
            </a:pPr>
            <a:r>
              <a:rPr lang="ru-RU" sz="1600" b="1" i="1" dirty="0">
                <a:solidFill>
                  <a:schemeClr val="accent1"/>
                </a:solidFill>
              </a:rPr>
              <a:t>Растревожила сны,</a:t>
            </a:r>
          </a:p>
          <a:p>
            <a:pPr marL="0" indent="0">
              <a:buNone/>
            </a:pPr>
            <a:r>
              <a:rPr lang="ru-RU" sz="1600" b="1" i="1" dirty="0">
                <a:solidFill>
                  <a:schemeClr val="accent1"/>
                </a:solidFill>
              </a:rPr>
              <a:t>Вспомнив всех не пришедших</a:t>
            </a:r>
          </a:p>
          <a:p>
            <a:pPr marL="0" indent="0">
              <a:buNone/>
            </a:pPr>
            <a:r>
              <a:rPr lang="ru-RU" sz="1600" b="1" i="1" dirty="0">
                <a:solidFill>
                  <a:schemeClr val="accent1"/>
                </a:solidFill>
              </a:rPr>
              <a:t>С той, последней войны.</a:t>
            </a:r>
          </a:p>
          <a:p>
            <a:pPr marL="0" indent="0">
              <a:buNone/>
            </a:pPr>
            <a:endParaRPr lang="ru-RU" sz="1600" b="1" i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ru-RU" sz="1600" b="1" i="1" dirty="0">
                <a:solidFill>
                  <a:schemeClr val="accent1"/>
                </a:solidFill>
              </a:rPr>
              <a:t>Как беде своей давней,</a:t>
            </a:r>
          </a:p>
          <a:p>
            <a:pPr marL="0" indent="0">
              <a:buNone/>
            </a:pPr>
            <a:r>
              <a:rPr lang="ru-RU" sz="1600" b="1" i="1" dirty="0">
                <a:solidFill>
                  <a:schemeClr val="accent1"/>
                </a:solidFill>
              </a:rPr>
              <a:t>Мы  вздыхали ей вслед</a:t>
            </a:r>
          </a:p>
          <a:p>
            <a:pPr marL="0" indent="0">
              <a:buNone/>
            </a:pPr>
            <a:r>
              <a:rPr lang="ru-RU" sz="1600" b="1" i="1" dirty="0">
                <a:solidFill>
                  <a:schemeClr val="accent1"/>
                </a:solidFill>
              </a:rPr>
              <a:t>И пылали слова в ней,</a:t>
            </a:r>
          </a:p>
          <a:p>
            <a:pPr marL="0" indent="0">
              <a:buNone/>
            </a:pPr>
            <a:r>
              <a:rPr lang="ru-RU" sz="1600" b="1" i="1" dirty="0">
                <a:solidFill>
                  <a:schemeClr val="accent1"/>
                </a:solidFill>
              </a:rPr>
              <a:t>Как </a:t>
            </a:r>
            <a:r>
              <a:rPr lang="ru-RU" sz="1600" b="1" i="1" dirty="0" smtClean="0">
                <a:solidFill>
                  <a:schemeClr val="accent1"/>
                </a:solidFill>
              </a:rPr>
              <a:t>июньский </a:t>
            </a:r>
            <a:r>
              <a:rPr lang="ru-RU" sz="1600" b="1" i="1" dirty="0">
                <a:solidFill>
                  <a:schemeClr val="accent1"/>
                </a:solidFill>
              </a:rPr>
              <a:t>рассвет</a:t>
            </a:r>
          </a:p>
        </p:txBody>
      </p:sp>
    </p:spTree>
    <p:extLst>
      <p:ext uri="{BB962C8B-B14F-4D97-AF65-F5344CB8AC3E}">
        <p14:creationId xmlns:p14="http://schemas.microsoft.com/office/powerpoint/2010/main" xmlns="" val="1524982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DA0A95A-6221-464D-A428-AE4C1BD76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30616"/>
            <a:ext cx="3302825" cy="4335524"/>
          </a:xfrm>
        </p:spPr>
        <p:txBody>
          <a:bodyPr>
            <a:normAutofit/>
          </a:bodyPr>
          <a:lstStyle/>
          <a:p>
            <a:r>
              <a:rPr lang="ru-RU" sz="4800" b="1" i="1" dirty="0">
                <a:solidFill>
                  <a:schemeClr val="accent1"/>
                </a:solidFill>
              </a:rPr>
              <a:t>МЫ ПОМНИМ ЕГО И ЧТИМ ВСЕГДА!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7972652C-22C9-E946-98B1-85BB58C71E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04290" y="150915"/>
            <a:ext cx="8787710" cy="6556169"/>
          </a:xfrm>
        </p:spPr>
      </p:pic>
    </p:spTree>
    <p:extLst>
      <p:ext uri="{BB962C8B-B14F-4D97-AF65-F5344CB8AC3E}">
        <p14:creationId xmlns:p14="http://schemas.microsoft.com/office/powerpoint/2010/main" xmlns="" val="699211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B5593EE2226134E8BDC7B4FA9EBE122" ma:contentTypeVersion="0" ma:contentTypeDescription="Создание документа." ma:contentTypeScope="" ma:versionID="557fc475e059389354948c6fd9505291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C2A9B748-4919-4971-AA6E-82699454C0B2}"/>
</file>

<file path=customXml/itemProps2.xml><?xml version="1.0" encoding="utf-8"?>
<ds:datastoreItem xmlns:ds="http://schemas.openxmlformats.org/officeDocument/2006/customXml" ds:itemID="{8F9DED87-AA69-4693-87DA-4A60A95FE0E6}"/>
</file>

<file path=customXml/itemProps3.xml><?xml version="1.0" encoding="utf-8"?>
<ds:datastoreItem xmlns:ds="http://schemas.openxmlformats.org/officeDocument/2006/customXml" ds:itemID="{B3D9BFAE-6296-416B-B14A-4B597657E2AD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140</Words>
  <Application>Microsoft Office PowerPoint</Application>
  <PresentationFormat>Произвольный</PresentationFormat>
  <Paragraphs>27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Я хотела рассказать о своем прадедушке- Князеве Александре Васильевиче  которого уже нет живых, но он с нами благодаря памяти, потому что он оставил свой след в жизни как и многие другие прошедшие суровое испытание войной.</vt:lpstr>
      <vt:lpstr>Слайд 3</vt:lpstr>
      <vt:lpstr>Медали моего прадедушки служат ярким образцом  подтверждения его славы!</vt:lpstr>
      <vt:lpstr>Слайд 5</vt:lpstr>
      <vt:lpstr>МЫ ПОМНИМ ЕГО И ЧТИМ ВСЕГДА!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Мой дедушка</dc:title>
  <dc:creator>Неизвестный пользователь</dc:creator>
  <cp:lastModifiedBy>Богданов</cp:lastModifiedBy>
  <cp:revision>9</cp:revision>
  <dcterms:created xsi:type="dcterms:W3CDTF">2020-02-03T16:20:14Z</dcterms:created>
  <dcterms:modified xsi:type="dcterms:W3CDTF">2020-02-25T08:49:15Z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0x010100AB5593EE2226134E8BDC7B4FA9EBE122</vt:lpwstr>
  </property>
</Properties>
</file>