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67" r:id="rId4"/>
    <p:sldId id="263" r:id="rId5"/>
    <p:sldId id="268" r:id="rId6"/>
    <p:sldId id="266" r:id="rId7"/>
    <p:sldId id="265" r:id="rId8"/>
    <p:sldId id="261" r:id="rId9"/>
    <p:sldId id="269" r:id="rId10"/>
    <p:sldId id="259" r:id="rId11"/>
    <p:sldId id="272" r:id="rId12"/>
    <p:sldId id="274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FF66FF"/>
    <a:srgbClr val="ACEBFA"/>
    <a:srgbClr val="00FFFF"/>
    <a:srgbClr val="FF0066"/>
    <a:srgbClr val="16B83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9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000240"/>
            <a:ext cx="7772400" cy="2214578"/>
          </a:xfrm>
        </p:spPr>
        <p:txBody>
          <a:bodyPr>
            <a:prstTxWarp prst="textArchUp">
              <a:avLst/>
            </a:prstTxWarp>
            <a:normAutofit fontScale="9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Реки </a:t>
            </a:r>
            <a: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России </a:t>
            </a:r>
            <a: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/>
            </a:r>
            <a:b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</a:br>
            <a: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и  </a:t>
            </a:r>
            <a: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их  охрана  </a:t>
            </a:r>
            <a:b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</a:br>
            <a:endParaRPr lang="ru-RU" sz="48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12700" stA="28000" endPos="45000" dist="10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43240" y="3857628"/>
            <a:ext cx="5572164" cy="190025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66"/>
                </a:solidFill>
              </a:rPr>
              <a:t>             </a:t>
            </a:r>
            <a:r>
              <a:rPr lang="ru-RU" sz="2800" b="1" dirty="0" smtClean="0">
                <a:solidFill>
                  <a:srgbClr val="FF0066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Работу выполнили </a:t>
            </a:r>
          </a:p>
          <a:p>
            <a:r>
              <a:rPr lang="ru-RU" sz="2800" b="1" dirty="0" smtClean="0">
                <a:solidFill>
                  <a:srgbClr val="FF0066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         учащиеся 5 класса:</a:t>
            </a:r>
          </a:p>
          <a:p>
            <a:r>
              <a:rPr lang="ru-RU" sz="2800" b="1" dirty="0" smtClean="0">
                <a:solidFill>
                  <a:srgbClr val="FF0066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      </a:t>
            </a:r>
            <a:r>
              <a:rPr lang="ru-RU" sz="2800" b="1" dirty="0" err="1" smtClean="0">
                <a:solidFill>
                  <a:srgbClr val="FF0066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Хадиева</a:t>
            </a:r>
            <a:r>
              <a:rPr lang="ru-RU" sz="2800" b="1" dirty="0" smtClean="0">
                <a:solidFill>
                  <a:srgbClr val="FF0066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800" b="1" dirty="0" err="1" smtClean="0">
                <a:solidFill>
                  <a:srgbClr val="FF0066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Назгуль</a:t>
            </a:r>
            <a:r>
              <a:rPr lang="ru-RU" sz="2800" b="1" dirty="0" smtClean="0">
                <a:solidFill>
                  <a:srgbClr val="FF0066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,</a:t>
            </a:r>
          </a:p>
          <a:p>
            <a:r>
              <a:rPr lang="ru-RU" sz="2800" b="1" dirty="0" smtClean="0">
                <a:solidFill>
                  <a:srgbClr val="FF0066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          </a:t>
            </a:r>
            <a:r>
              <a:rPr lang="ru-RU" sz="2800" b="1" dirty="0" err="1" smtClean="0">
                <a:solidFill>
                  <a:srgbClr val="FF0066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Ситдикова</a:t>
            </a:r>
            <a:r>
              <a:rPr lang="ru-RU" sz="2800" b="1" dirty="0" smtClean="0">
                <a:solidFill>
                  <a:srgbClr val="FF0066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800" b="1" dirty="0" err="1" smtClean="0">
                <a:solidFill>
                  <a:srgbClr val="FF0066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Ильсина</a:t>
            </a:r>
            <a:endParaRPr lang="ru-RU" sz="2800" b="1" dirty="0">
              <a:solidFill>
                <a:srgbClr val="FF0066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57158" y="714356"/>
            <a:ext cx="8229600" cy="5143536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России насчитывается более 2,5 миллионов рек, речушек и ручьёв. Издавна люди использовали реки в разнообразных целях. Для многих граждан нашей страны реки играют огромную роль и в настоящее время.</a:t>
            </a:r>
            <a:endParaRPr lang="ru-RU" sz="36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sz="4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Лена </a:t>
            </a:r>
          </a:p>
          <a:p>
            <a:r>
              <a:rPr lang="ru-RU" sz="4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Обь</a:t>
            </a:r>
          </a:p>
          <a:p>
            <a:r>
              <a:rPr lang="ru-RU" sz="4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Волга</a:t>
            </a:r>
          </a:p>
          <a:p>
            <a:r>
              <a:rPr lang="ru-RU" sz="4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Енисей</a:t>
            </a:r>
          </a:p>
          <a:p>
            <a:r>
              <a:rPr lang="ru-RU" sz="4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Амур</a:t>
            </a:r>
            <a:endParaRPr lang="ru-RU" sz="44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cs typeface="Aparajita" pitchFamily="34" charset="0"/>
              </a:rPr>
              <a:t>Большие реки России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928926" y="285728"/>
            <a:ext cx="2928938" cy="642938"/>
          </a:xfrm>
        </p:spPr>
        <p:txBody>
          <a:bodyPr>
            <a:noAutofit/>
          </a:bodyPr>
          <a:lstStyle/>
          <a:p>
            <a:r>
              <a:rPr lang="ru-RU" sz="36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     </a:t>
            </a:r>
            <a:r>
              <a:rPr lang="ru-RU" sz="36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55000" endA="300" endPos="45500" dir="5400000" sy="-100000" algn="bl" rotWithShape="0"/>
                </a:effectLst>
              </a:rPr>
              <a:t>Река Лена</a:t>
            </a:r>
            <a:endParaRPr lang="ru-RU" sz="360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0" y="857250"/>
            <a:ext cx="6572250" cy="62865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Нежное имя реки, совпадающее с женским именем Елена, на самом деле происходит от эвенкийского </a:t>
            </a:r>
            <a:r>
              <a:rPr lang="ru-RU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Элюэне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что означает «большая река». Она берет свое начало на склонах Байкальского хребта — в каких-нибудь десяти километрах от главного российского озера. Прежде чем достичь устья — арктического моря Лаптевых, Лене предстоит пересечь всю Восточную Сибирь и пройти путь длиной в 4400 километров. В верховьях это типичная горная река, с множеством порогов и водопадов.   Спустившись на равнину, Лена принимает полноводные притоки, становясь с каждым разом все шире и глубже. </a:t>
            </a:r>
            <a:endParaRPr lang="ru-RU" sz="2400" dirty="0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3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71802" y="214290"/>
            <a:ext cx="3357563" cy="928687"/>
          </a:xfrm>
        </p:spPr>
        <p:txBody>
          <a:bodyPr>
            <a:noAutofit/>
          </a:bodyPr>
          <a:lstStyle/>
          <a:p>
            <a:r>
              <a:rPr lang="ru-RU" sz="40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     Река Обь</a:t>
            </a:r>
            <a:endParaRPr lang="ru-RU" sz="400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0" y="1143000"/>
            <a:ext cx="8786842" cy="4572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Обь – река, протекающая по территории Алтайского края, Новосибирской и Томской областях, в Ханты-Мансийском и Ямало-Ненецком автономных округах России. Река относится к бассейну Карского моря.</a:t>
            </a:r>
          </a:p>
          <a:p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Обь протекает с юго-востока на запад, затем на север. Река течет не одним руслом, а несколькими. Обь образуется при слиянии рек Катунь и 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Бия</a:t>
            </a:r>
            <a:endParaRPr lang="ru-RU" sz="28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285984" y="214290"/>
            <a:ext cx="3929090" cy="852490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50000" endA="300" endPos="50000" dist="60007" dir="5400000" sy="-100000" algn="bl" rotWithShape="0"/>
                </a:effectLst>
              </a:rPr>
              <a:t>       Река Волга</a:t>
            </a:r>
            <a:endParaRPr lang="ru-RU" sz="3200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0" y="1428736"/>
            <a:ext cx="8858280" cy="4786327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Волга — река протекающая в Европейской части России на территории 11 областей и 4 республик. Относится к бассейну Каспийского моря</a:t>
            </a:r>
          </a:p>
          <a:p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 верховье река Волга протекает с 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северо-запада 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на юго-восток, далее от города Казань направление реки меняется на южное. Около Волгограда русло реки поворачивает на юго-запад. </a:t>
            </a:r>
          </a:p>
          <a:p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Река Волга начинается на Валдайской возвышенности из ключа в поселке </a:t>
            </a:r>
            <a:r>
              <a:rPr lang="ru-RU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Волговерховье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Осташковского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района Тверской области. Возле города Волгоград </a:t>
            </a:r>
            <a:r>
              <a:rPr lang="ru-RU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Вогоградской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области начинается дельта Волги. А в 60 км от города Астрахань Астраханской области река Волга впадает в Каспийское море.</a:t>
            </a:r>
            <a:endParaRPr lang="ru-RU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2786063" cy="1000125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 Река Енисей </a:t>
            </a:r>
            <a:endParaRPr lang="ru-RU" sz="3200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0" y="1143000"/>
            <a:ext cx="8215338" cy="5072063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Енисей – река протекающая по территории республики Тыва, далее по границе Красноярского края и республики Хакасия. Относится к бассейну Карского моря.</a:t>
            </a:r>
          </a:p>
          <a:p>
            <a:r>
              <a:rPr lang="ru-RU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Река Енисей берет начало при слиянии рек Малого (</a:t>
            </a:r>
            <a:r>
              <a:rPr lang="ru-RU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Каа-Хем</a:t>
            </a:r>
            <a:r>
              <a:rPr lang="ru-RU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) и Большого (</a:t>
            </a:r>
            <a:r>
              <a:rPr lang="ru-RU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Бий-Хем</a:t>
            </a:r>
            <a:r>
              <a:rPr lang="ru-RU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) Енисея в республике Тыва. Протекает по Сибири. Разделяет Сибирь на Западную и Восточную. От населенного пункта </a:t>
            </a:r>
            <a:r>
              <a:rPr lang="ru-RU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Черемушки</a:t>
            </a:r>
            <a:r>
              <a:rPr lang="ru-RU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до Новоселово слева от реки республика Хакасия, справа – Красноярский край. В </a:t>
            </a:r>
            <a:r>
              <a:rPr lang="ru-RU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Усть-Енисейском</a:t>
            </a:r>
            <a:r>
              <a:rPr lang="ru-RU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районе Красноярского края река впадает в Енисейский залив Карского моря.</a:t>
            </a:r>
          </a:p>
          <a:p>
            <a:endParaRPr lang="ru-RU" sz="1800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2500330" cy="857256"/>
          </a:xfrm>
        </p:spPr>
        <p:txBody>
          <a:bodyPr>
            <a:normAutofit/>
          </a:bodyPr>
          <a:lstStyle/>
          <a:p>
            <a:r>
              <a:rPr lang="ru-RU" sz="3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Река Амур</a:t>
            </a:r>
            <a:endParaRPr lang="ru-RU" sz="36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857232"/>
            <a:ext cx="5214974" cy="5072098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16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Мы не случайно решили начать азбуку российских рек с Амура. Это самая восточная из рек России, по которой проходит самая протяженная в мире речная граница между двумя странами. На одной стороне Амура служат российские пограничники, на другой — китайские. </a:t>
            </a:r>
            <a:r>
              <a:rPr lang="ru-RU" sz="1600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</a:t>
            </a:r>
            <a:r>
              <a:rPr lang="ru-RU" sz="16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Граница составляет более 2 тысяч километров — это почти половина длины самого Амура.</a:t>
            </a:r>
          </a:p>
          <a:p>
            <a:r>
              <a:rPr lang="ru-RU" sz="16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Собственно Амур начинается в месте слияния двух рек — Шилки и </a:t>
            </a:r>
            <a:r>
              <a:rPr lang="ru-RU" sz="1600" b="1" cap="all" dirty="0" err="1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Аргуни</a:t>
            </a:r>
            <a:r>
              <a:rPr lang="ru-RU" sz="16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 но если считать от истока </a:t>
            </a:r>
            <a:r>
              <a:rPr lang="ru-RU" sz="1600" b="1" cap="all" dirty="0" err="1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Аргуни</a:t>
            </a:r>
            <a:r>
              <a:rPr lang="ru-RU" sz="16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до </a:t>
            </a:r>
            <a:r>
              <a:rPr lang="ru-RU" sz="1600" b="1" cap="all" dirty="0" err="1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Амур.ского</a:t>
            </a:r>
            <a:r>
              <a:rPr lang="ru-RU" sz="16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лимана в Охотском море, то получится в общей сложности 4400 километров. Такая протяженность делает Амур самой крупной рекой Дальнего Востока и одной из длиннейших в России. Мало найдется соперников у Амура и по полноводности: он занимает четвертое место в России по объему стока. Глубокая и широкая река позволяет судам свободно ходить по речным просторам, но с ноября по май Амур скрыт подо льдом.</a:t>
            </a:r>
          </a:p>
          <a:p>
            <a:endParaRPr lang="ru-RU" sz="1600" b="1" cap="all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28676" name="Picture 4" descr="http://primamedia.ru/files/8543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7813" r="7813"/>
          <a:stretch>
            <a:fillRect/>
          </a:stretch>
        </p:blipFill>
        <p:spPr bwMode="auto">
          <a:xfrm rot="392126">
            <a:off x="5121176" y="730443"/>
            <a:ext cx="4047678" cy="48750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idx="1"/>
          </p:nvPr>
        </p:nvSpPr>
        <p:spPr>
          <a:xfrm>
            <a:off x="357158" y="1600200"/>
            <a:ext cx="8429684" cy="4525963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/>
              <a:t> В нашей стране огромное количества рек, длина которых не превышает 100км.Именно они образуют половину водного стока, обеспечивающего водой 44% городского и около 90% сельского населения нашей страны. Небольшие речки служат своего рода регулятора водного режима и поддержания необходимого уровня влажности для тех и иных ландшафтов. Малые реки необходимы для поддержания баланса средних и больших рек. </a:t>
            </a:r>
          </a:p>
          <a:p>
            <a:pPr algn="just"/>
            <a:endParaRPr lang="ru-RU" sz="2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Малые Реки и их охрана 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1500166" y="428604"/>
            <a:ext cx="4857750" cy="714375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b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Река  Камчатка 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half" idx="4294967295"/>
          </p:nvPr>
        </p:nvSpPr>
        <p:spPr>
          <a:xfrm>
            <a:off x="0" y="2428868"/>
            <a:ext cx="8715404" cy="3357571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2800" b="1" cap="all" dirty="0" smtClean="0">
                <a:ln/>
                <a:solidFill>
                  <a:schemeClr val="tx1">
                    <a:lumMod val="9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Полуостров Камчатка вытянут в меридиональном направлении на 1200 км, по устройству поверхности это горная страна. С севера на юг через полуостров тянется Срединный хребет, образующий главный водораздел, с которого берут начало реки.</a:t>
            </a:r>
          </a:p>
          <a:p>
            <a:endParaRPr lang="ru-RU" sz="3600" b="1" cap="all" dirty="0">
              <a:ln/>
              <a:solidFill>
                <a:schemeClr val="tx1">
                  <a:lumMod val="9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 idx="4294967295"/>
          </p:nvPr>
        </p:nvSpPr>
        <p:spPr>
          <a:xfrm>
            <a:off x="2643174" y="357166"/>
            <a:ext cx="4143404" cy="121444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Река Кама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0" name="Текст 19"/>
          <p:cNvSpPr>
            <a:spLocks noGrp="1"/>
          </p:cNvSpPr>
          <p:nvPr>
            <p:ph type="body" sz="half" idx="4294967295"/>
          </p:nvPr>
        </p:nvSpPr>
        <p:spPr>
          <a:xfrm>
            <a:off x="0" y="2500306"/>
            <a:ext cx="8786842" cy="2571751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66FF"/>
                </a:solidFill>
              </a:rPr>
              <a:t>Кама — одна из самых крупных рек России и евразийского континента.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66FF"/>
                </a:solidFill>
              </a:rPr>
              <a:t>О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66FF"/>
                </a:solidFill>
              </a:rPr>
              <a:t>на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66FF"/>
                </a:solidFill>
              </a:rPr>
              <a:t>формирует облик современного Урала и является одним из самых важных природных объектов (наравне с Уральскими горами) в нашем уральском регионе.</a:t>
            </a:r>
            <a:b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66FF"/>
                </a:solidFill>
              </a:rPr>
            </a:b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66FF"/>
                </a:solidFill>
              </a:rPr>
              <a:t>Длина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66FF"/>
                </a:solidFill>
              </a:rPr>
              <a:t>Камы 1805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66FF"/>
                </a:solidFill>
              </a:rPr>
              <a:t>километров.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66FF"/>
                </a:solidFill>
              </a:rPr>
              <a:t>Одно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66FF"/>
                </a:solidFill>
              </a:rPr>
              <a:t>из толкований имени Камы относят к удмуртскому «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66FF"/>
                </a:solidFill>
              </a:rPr>
              <a:t>кема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66FF"/>
                </a:solidFill>
              </a:rPr>
              <a:t>», означает «длинная». Раньше, до появления трех водохранилищ, она была еще длинней — более двух тысяч километров. Общая площадь водосбора более 500-та тысяч квадратных  км. </a:t>
            </a: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214546" y="285728"/>
            <a:ext cx="4143375" cy="92868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Река Днепр   </a:t>
            </a:r>
            <a:endParaRPr lang="ru-RU" sz="3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428596" y="1357313"/>
            <a:ext cx="8572560" cy="22145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99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	Днепр</a:t>
            </a:r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99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, вторая после Волги по длине и площади бассейна река Европейской части России. </a:t>
            </a:r>
            <a:endParaRPr lang="ru-RU" sz="28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99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>
              <a:buNone/>
            </a:pPr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99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	</a:t>
            </a:r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99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Длина </a:t>
            </a:r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99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2200 км (до постройки водохранилищ 2285 км), площадь бассейна 504000 км</a:t>
            </a:r>
            <a:r>
              <a:rPr lang="ru-RU" sz="2800" b="1" baseline="300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99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</a:t>
            </a:r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99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 Берёт начало с Валдайской возвышенности. Протекает по территории России (485 км), затем Белоруссии (595 км и по границе последней с Украиной — 115 км), а далее до устья течёт в пределах Украины. Впадает в Днепровский лиман Чёрного моря.</a:t>
            </a:r>
            <a:endParaRPr lang="ru-RU" sz="2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99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89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28588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FF99CC"/>
                </a:solidFill>
              </a:rPr>
              <a:t>Границы и охрана рек</a:t>
            </a:r>
            <a:endParaRPr lang="ru-RU" b="1" dirty="0">
              <a:ln w="11430"/>
              <a:solidFill>
                <a:srgbClr val="FF99CC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71612"/>
            <a:ext cx="8329642" cy="4071966"/>
          </a:xfrm>
        </p:spPr>
        <p:txBody>
          <a:bodyPr>
            <a:noAutofit/>
          </a:bodyPr>
          <a:lstStyle/>
          <a:p>
            <a:pPr lvl="2">
              <a:buNone/>
            </a:pPr>
            <a:r>
              <a:rPr lang="ru-RU" sz="2000" dirty="0" smtClean="0"/>
              <a:t>	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Одна 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из самых острых проблем, с которой 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сталкиваются 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сейчас люди, — загрязнённость рек и водоёмов. Самые разные вещества — химические яды, удобрения, тяжёлые металлы — смываются дождями с поверхности почвы, и ручейки выносят их в реки и озёра. Города и деревни используют эту воду для питья, после чего их жители осаждают врачей с жалобами не только на боли в животе и отравления, но и на более серьёзные недуги. Забота о людях требует очищения воды. 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AA4CF4155BA5349B00A74F598E63655" ma:contentTypeVersion="0" ma:contentTypeDescription="Создание документа." ma:contentTypeScope="" ma:versionID="b17792ea92d3157efe2fa6e9b1db61b0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5CE47C0-88BA-4F41-AB5E-1281460AB14A}"/>
</file>

<file path=customXml/itemProps2.xml><?xml version="1.0" encoding="utf-8"?>
<ds:datastoreItem xmlns:ds="http://schemas.openxmlformats.org/officeDocument/2006/customXml" ds:itemID="{11E3A41A-72E1-4B54-A5CE-CE862977BA31}"/>
</file>

<file path=customXml/itemProps3.xml><?xml version="1.0" encoding="utf-8"?>
<ds:datastoreItem xmlns:ds="http://schemas.openxmlformats.org/officeDocument/2006/customXml" ds:itemID="{C534E42B-9C7D-43E0-BA60-D1315D6DBD8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</TotalTime>
  <Words>234</Words>
  <PresentationFormat>Экран (4:3)</PresentationFormat>
  <Paragraphs>38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Реки России  и  их  охрана   </vt:lpstr>
      <vt:lpstr>Слайд 2</vt:lpstr>
      <vt:lpstr>Большие реки России</vt:lpstr>
      <vt:lpstr>       Река Лена</vt:lpstr>
      <vt:lpstr>       Река Обь</vt:lpstr>
      <vt:lpstr>       Река Волга</vt:lpstr>
      <vt:lpstr>   Река Енисей </vt:lpstr>
      <vt:lpstr>Река Амур</vt:lpstr>
      <vt:lpstr>Малые Реки и их охрана </vt:lpstr>
      <vt:lpstr>      Река  Камчатка </vt:lpstr>
      <vt:lpstr>Река Кама</vt:lpstr>
      <vt:lpstr>Река Днепр   </vt:lpstr>
      <vt:lpstr>Границы и охрана рек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Реки и их охраны в России</dc:title>
  <dc:creator>Admin</dc:creator>
  <cp:lastModifiedBy>Ахмадуллин</cp:lastModifiedBy>
  <cp:revision>58</cp:revision>
  <dcterms:created xsi:type="dcterms:W3CDTF">2013-01-22T13:11:27Z</dcterms:created>
  <dcterms:modified xsi:type="dcterms:W3CDTF">2013-02-01T07:28:18Z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0x010100AAA4CF4155BA5349B00A74F598E63655</vt:lpwstr>
  </property>
</Properties>
</file>