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65" autoAdjust="0"/>
  </p:normalViewPr>
  <p:slideViewPr>
    <p:cSldViewPr snapToGrid="0">
      <p:cViewPr varScale="1">
        <p:scale>
          <a:sx n="46" d="100"/>
          <a:sy n="46" d="100"/>
        </p:scale>
        <p:origin x="750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6F79AB902345A4886A75C1E3D7D67CE" ma:contentTypeVersion="0" ma:contentTypeDescription="Создание документа." ma:contentTypeScope="" ma:versionID="d05af13d4068b1f0a79edb1474473a8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34AFEE8-E6DD-4A27-A2EE-467372F3DAE0}"/>
</file>

<file path=customXml/itemProps2.xml><?xml version="1.0" encoding="utf-8"?>
<ds:datastoreItem xmlns:ds="http://schemas.openxmlformats.org/officeDocument/2006/customXml" ds:itemID="{9A76A28B-A770-42AA-B5B1-9ACA2BEE98BE}"/>
</file>

<file path=customXml/itemProps3.xml><?xml version="1.0" encoding="utf-8"?>
<ds:datastoreItem xmlns:ds="http://schemas.openxmlformats.org/officeDocument/2006/customXml" ds:itemID="{7C698340-BF75-4DDB-9117-5F6A81E1418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258</Words>
  <Application>Microsoft Office PowerPoint</Application>
  <PresentationFormat>Широкоэкранный</PresentationFormat>
  <Paragraphs>48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Aharoni</vt:lpstr>
      <vt:lpstr>Arial</vt:lpstr>
      <vt:lpstr>Arial Black</vt:lpstr>
      <vt:lpstr>Calibri</vt:lpstr>
      <vt:lpstr>Tahoma</vt:lpstr>
      <vt:lpstr>Wingdings</vt:lpstr>
      <vt:lpstr>Тема Office</vt:lpstr>
      <vt:lpstr>Сигналы оповещения гражданской обороны и  порядок действия по ним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</dc:title>
  <dc:creator>Владимир</dc:creator>
  <cp:lastModifiedBy>Обычный пользователь</cp:lastModifiedBy>
  <cp:revision>13</cp:revision>
  <dcterms:created xsi:type="dcterms:W3CDTF">2018-01-14T11:46:45Z</dcterms:created>
  <dcterms:modified xsi:type="dcterms:W3CDTF">2026-06-02T12:54:52Z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0x010100B6F79AB902345A4886A75C1E3D7D67CE</vt:lpwstr>
  </property>
</Properties>
</file>