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57" r:id="rId4"/>
    <p:sldId id="265" r:id="rId5"/>
    <p:sldId id="258" r:id="rId6"/>
    <p:sldId id="266" r:id="rId7"/>
    <p:sldId id="259" r:id="rId8"/>
    <p:sldId id="260" r:id="rId9"/>
    <p:sldId id="261" r:id="rId10"/>
    <p:sldId id="264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15.01.2025</a:t>
            </a:fld>
            <a:endParaRPr lang="ru-RU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77748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Выступления детей.  Параньгинская централизованная клубная система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581128"/>
            <a:ext cx="7854696" cy="13681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МБДОУ «Параньгинский детский сад №3 «Колокольчик»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08078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algn="ctr"/>
            <a:r>
              <a:rPr lang="ru-RU" dirty="0" smtClean="0"/>
              <a:t>Двухстороннее соглашение </a:t>
            </a:r>
            <a:endParaRPr lang="ru-RU" dirty="0"/>
          </a:p>
        </p:txBody>
      </p:sp>
      <p:pic>
        <p:nvPicPr>
          <p:cNvPr id="10242" name="Picture 2" descr="C:\Users\New\Desktop\IMG2025011308473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41" r="2418"/>
          <a:stretch/>
        </p:blipFill>
        <p:spPr bwMode="auto">
          <a:xfrm>
            <a:off x="971600" y="1933988"/>
            <a:ext cx="3212473" cy="431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New\Desktop\IMG2025011308474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883"/>
          <a:stretch/>
        </p:blipFill>
        <p:spPr bwMode="auto">
          <a:xfrm>
            <a:off x="5042698" y="1913562"/>
            <a:ext cx="3168352" cy="4227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9622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New\Desktop\Новая папка\100002882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96" y="188640"/>
            <a:ext cx="9042475" cy="640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56771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New\Desktop\100002869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2011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New\Desktop\Новая папка\100010026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3610"/>
            <a:ext cx="8712968" cy="604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41845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New\Desktop\100002943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754779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0423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New\Desktop\Новая папка\100010027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3580"/>
            <a:ext cx="8856983" cy="641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16808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New\Desktop\Новая папка\10000541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633"/>
            <a:ext cx="8712968" cy="637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40620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New\Desktop\Новая папка\10000288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897" y="188640"/>
            <a:ext cx="8538285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91941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New\Desktop\Новая папка\100003625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48939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43451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New\Desktop\Новая папка\100002809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0648"/>
            <a:ext cx="4752528" cy="633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227554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5B2DDE10FE13F45988720383F89A05C" ma:contentTypeVersion="0" ma:contentTypeDescription="Создание документа." ma:contentTypeScope="" ma:versionID="1e9bd4385201360eeb5d88356f89e560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C38B745-2872-47A0-8F9B-BA058A543685}"/>
</file>

<file path=customXml/itemProps2.xml><?xml version="1.0" encoding="utf-8"?>
<ds:datastoreItem xmlns:ds="http://schemas.openxmlformats.org/officeDocument/2006/customXml" ds:itemID="{0B68F8C4-3D31-4329-8348-895FA960D0C9}"/>
</file>

<file path=customXml/itemProps3.xml><?xml version="1.0" encoding="utf-8"?>
<ds:datastoreItem xmlns:ds="http://schemas.openxmlformats.org/officeDocument/2006/customXml" ds:itemID="{6EA24C41-59EB-47E8-BA77-4DC7D14D36F0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</TotalTime>
  <Words>19</Words>
  <Application>Microsoft Office PowerPoint</Application>
  <PresentationFormat>Экран (4:3)</PresentationFormat>
  <Paragraphs>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Выступления детей.  Параньгинская централизованная клубная система</vt:lpstr>
      <vt:lpstr>Двухстороннее соглашение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Выступления детей в районном доме культуры</dc:title>
  <dc:creator>New</dc:creator>
  <cp:lastModifiedBy>Детсад Колокольчик</cp:lastModifiedBy>
  <cp:revision>6</cp:revision>
  <dcterms:created xsi:type="dcterms:W3CDTF">2025-01-13T05:37:07Z</dcterms:created>
  <dcterms:modified xsi:type="dcterms:W3CDTF">2025-01-15T11:46:21Z</dcterms:modified>
  <cp:contentType>Документ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0x010100C5B2DDE10FE13F45988720383F89A05C</vt:lpwstr>
  </property>
</Properties>
</file>