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6BBA3225F15F94FBE51BA114A249CBF" ma:contentTypeVersion="0" ma:contentTypeDescription="Создание документа." ma:contentTypeScope="" ma:versionID="895e0ea3f4dcbc631acb9692dececa0e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28CB78E-F311-44E7-B93B-8E84953B09FE}"/>
</file>

<file path=customXml/itemProps2.xml><?xml version="1.0" encoding="utf-8"?>
<ds:datastoreItem xmlns:ds="http://schemas.openxmlformats.org/officeDocument/2006/customXml" ds:itemID="{E3C99F11-0E9B-43D3-A393-88DAA6678FC7}"/>
</file>

<file path=customXml/itemProps3.xml><?xml version="1.0" encoding="utf-8"?>
<ds:datastoreItem xmlns:ds="http://schemas.openxmlformats.org/officeDocument/2006/customXml" ds:itemID="{9C6F6CA3-9C9D-49D6-B8C0-11697FA3C26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0x01010056BBA3225F15F94FBE51BA114A249CBF</vt:lpwstr>
  </property>
</Properties>
</file>