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54A9EB64CC13042A06803F93B2F5F50" ma:contentTypeVersion="0" ma:contentTypeDescription="Создание документа." ma:contentTypeScope="" ma:versionID="288ef5dc16ee7bc809f15b57e1a24b6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FEE4554-BA23-4B23-942A-F9D4D02FE2B1}"/>
</file>

<file path=customXml/itemProps2.xml><?xml version="1.0" encoding="utf-8"?>
<ds:datastoreItem xmlns:ds="http://schemas.openxmlformats.org/officeDocument/2006/customXml" ds:itemID="{310D589C-4650-405E-B4BD-FFB770ABD4D8}"/>
</file>

<file path=customXml/itemProps3.xml><?xml version="1.0" encoding="utf-8"?>
<ds:datastoreItem xmlns:ds="http://schemas.openxmlformats.org/officeDocument/2006/customXml" ds:itemID="{71B571F8-5A5A-4147-9ADD-5B85FC184E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0x010100054A9EB64CC13042A06803F93B2F5F50</vt:lpwstr>
  </property>
</Properties>
</file>