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</p:sldIdLst>
  <p:sldSz cx="6858000" cy="9906000" type="A4"/>
  <p:notesSz cx="6669088" cy="9775825"/>
  <p:defaultTextStyle>
    <a:defPPr>
      <a:defRPr lang="ru-RU"/>
    </a:defPPr>
    <a:lvl1pPr marL="0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1pPr>
    <a:lvl2pPr marL="462105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2pPr>
    <a:lvl3pPr marL="924210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3pPr>
    <a:lvl4pPr marL="1386315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4pPr>
    <a:lvl5pPr marL="1848418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5pPr>
    <a:lvl6pPr marL="2310526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6pPr>
    <a:lvl7pPr marL="2772628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7pPr>
    <a:lvl8pPr marL="3234733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8pPr>
    <a:lvl9pPr marL="3696839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32" userDrawn="1">
          <p15:clr>
            <a:srgbClr val="A4A3A4"/>
          </p15:clr>
        </p15:guide>
        <p15:guide id="3" orient="horz" pos="1129" userDrawn="1">
          <p15:clr>
            <a:srgbClr val="A4A3A4"/>
          </p15:clr>
        </p15:guide>
        <p15:guide id="4" orient="horz" pos="2095" userDrawn="1">
          <p15:clr>
            <a:srgbClr val="A4A3A4"/>
          </p15:clr>
        </p15:guide>
        <p15:guide id="5" pos="11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9CD2"/>
    <a:srgbClr val="0670B7"/>
    <a:srgbClr val="9DB4E0"/>
    <a:srgbClr val="D6E8F4"/>
    <a:srgbClr val="0E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>
        <p:scale>
          <a:sx n="53" d="100"/>
          <a:sy n="53" d="100"/>
        </p:scale>
        <p:origin x="-2160" y="180"/>
      </p:cViewPr>
      <p:guideLst>
        <p:guide orient="horz" pos="1129"/>
        <p:guide orient="horz" pos="2095"/>
        <p:guide pos="232"/>
        <p:guide pos="1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1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3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76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75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4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0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33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19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4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35-9465-446E-A291-AE85B1E28EDC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BA8C-D4A7-4E94-8704-9085AA7BAF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5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/>
          <p:cNvSpPr/>
          <p:nvPr/>
        </p:nvSpPr>
        <p:spPr>
          <a:xfrm>
            <a:off x="2021366" y="1265096"/>
            <a:ext cx="4836634" cy="2311828"/>
          </a:xfrm>
          <a:prstGeom prst="roundRect">
            <a:avLst>
              <a:gd name="adj" fmla="val 50000"/>
            </a:avLst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16" name="Прямоугольник 15"/>
          <p:cNvSpPr/>
          <p:nvPr/>
        </p:nvSpPr>
        <p:spPr>
          <a:xfrm>
            <a:off x="2" y="8497588"/>
            <a:ext cx="6853376" cy="1304380"/>
          </a:xfrm>
          <a:prstGeom prst="rect">
            <a:avLst/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45763" y="1459977"/>
            <a:ext cx="5112237" cy="2311828"/>
          </a:xfrm>
          <a:prstGeom prst="roundRect">
            <a:avLst>
              <a:gd name="adj" fmla="val 50000"/>
            </a:avLst>
          </a:prstGeom>
          <a:solidFill>
            <a:srgbClr val="0E7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7" y="87155"/>
            <a:ext cx="1480386" cy="11102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1258" y="4479402"/>
            <a:ext cx="4258843" cy="3547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428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оценить условия оказания услуг: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Комфорт и чистота помещений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Доброжелательность и вежливость персонала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Легкость получения информации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о работе организации и ее точность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Удобство записи для получения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услуги и своевременность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ее оказания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для граждан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с инвалидностью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оставить свое обращение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ознакомиться </a:t>
            </a:r>
            <a:b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с рейтингом организации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7949" y="1500314"/>
            <a:ext cx="4245429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ОЦЕНИТЕ</a:t>
            </a:r>
            <a:b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НАШУ РАБОТУ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1258" y="8858297"/>
            <a:ext cx="5748871" cy="531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8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Ваша оценка поможет нам стать лучше и убедиться, что все хорошо!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41736" y="2566932"/>
            <a:ext cx="4216264" cy="1762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оценить условия предоставления услуг наведите камеру Вашего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телефона на QR-код или перейдите по ссылке: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https://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bus.gov.ru/qrcode/rate/2462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28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28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-141404" y="1383623"/>
            <a:ext cx="2533149" cy="25331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4000" sy="104000" algn="ctr" rotWithShape="0">
              <a:srgbClr val="0E77BB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15" name="Овал 14"/>
          <p:cNvSpPr/>
          <p:nvPr/>
        </p:nvSpPr>
        <p:spPr>
          <a:xfrm>
            <a:off x="354942" y="7560790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7" y="7695562"/>
            <a:ext cx="204488" cy="1680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64" y="8910718"/>
            <a:ext cx="422254" cy="37826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21257" y="4083900"/>
            <a:ext cx="3598828" cy="40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28"/>
              </a:spcBef>
            </a:pPr>
            <a:r>
              <a:rPr lang="ru-RU" sz="2001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 МОЖЕТЕ:</a:t>
            </a:r>
          </a:p>
        </p:txBody>
      </p:sp>
      <p:sp>
        <p:nvSpPr>
          <p:cNvPr id="26" name="Овал 25"/>
          <p:cNvSpPr/>
          <p:nvPr/>
        </p:nvSpPr>
        <p:spPr>
          <a:xfrm>
            <a:off x="354942" y="4431751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27" name="Овал 26"/>
          <p:cNvSpPr/>
          <p:nvPr/>
        </p:nvSpPr>
        <p:spPr>
          <a:xfrm>
            <a:off x="354942" y="7034425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6" y="4556539"/>
            <a:ext cx="189145" cy="16944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4" y="7158013"/>
            <a:ext cx="206549" cy="185259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2595424" y="2530311"/>
            <a:ext cx="399231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378165" y="1860322"/>
            <a:ext cx="1503586" cy="1499096"/>
            <a:chOff x="589568" y="2738105"/>
            <a:chExt cx="3057327" cy="302418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589568" y="2738105"/>
              <a:ext cx="3057327" cy="30241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67">
                <a:solidFill>
                  <a:schemeClr val="tx1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032506" y="3883947"/>
              <a:ext cx="2286880" cy="12619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428"/>
                </a:spcBef>
              </a:pPr>
              <a:r>
                <a:rPr lang="ru-RU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МЕСТО ДЛЯ </a:t>
              </a:r>
              <a:r>
                <a:rPr lang="en-US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QR</a:t>
              </a:r>
              <a:r>
                <a:rPr lang="ru-RU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-КОДА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32" y="5789680"/>
            <a:ext cx="3126997" cy="28882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 t="21752" r="37025" b="32224"/>
          <a:stretch/>
        </p:blipFill>
        <p:spPr bwMode="auto">
          <a:xfrm>
            <a:off x="1637" y="1604503"/>
            <a:ext cx="2069134" cy="20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1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Рисунок" ma:contentTypeID="0x010102006A6383188BD26B428A0D1545C933261E" ma:contentTypeVersion="0" ma:contentTypeDescription="Отправка изображения или фотографии." ma:contentTypeScope="" ma:versionID="7d5ca0bd5c3b7916abcaa80a611f1304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67ac39f10f27f77b389864891fb7e96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Ширина рисунка" ma:internalName="ImageWidth" ma:readOnly="true">
      <xsd:simpleType>
        <xsd:restriction base="dms:Unknown"/>
      </xsd:simpleType>
    </xsd:element>
    <xsd:element name="ImageHeight" ma:index="12" nillable="true" ma:displayName="Высота рисунка" ma:internalName="ImageHeight" ma:readOnly="true">
      <xsd:simpleType>
        <xsd:restriction base="dms:Unknown"/>
      </xsd:simpleType>
    </xsd:element>
    <xsd:element name="ImageCreateDate" ma:index="13" nillable="true" ma:displayName="Дата создания рисунка" ma:format="DateTime" ma:hidden="true" ma:internalName="ImageCreateDate">
      <xsd:simpleType>
        <xsd:restriction base="dms:DateTime"/>
      </xsd:simpleType>
    </xsd:element>
    <xsd:element name="Description" ma:index="14" nillable="true" ma:displayName="Описание" ma:description="Используется в качестве замещающего текста для рисунка." ma:hidden="true" ma:internalName="Description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8" ma:displayName="Название"/>
        <xsd:element ref="dc:subject" minOccurs="0" maxOccurs="1"/>
        <xsd:element ref="dc:description" minOccurs="0" maxOccurs="1"/>
        <xsd:element name="keywords" minOccurs="0" maxOccurs="1" type="xsd:string" ma:index="20" ma:displayName="Ключевые слова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BAE96CF-9B9E-4BB9-9C72-0895EB6BBEBB}"/>
</file>

<file path=customXml/itemProps2.xml><?xml version="1.0" encoding="utf-8"?>
<ds:datastoreItem xmlns:ds="http://schemas.openxmlformats.org/officeDocument/2006/customXml" ds:itemID="{897D7050-D20E-4021-89F3-52821AFB511B}"/>
</file>

<file path=customXml/itemProps3.xml><?xml version="1.0" encoding="utf-8"?>
<ds:datastoreItem xmlns:ds="http://schemas.openxmlformats.org/officeDocument/2006/customXml" ds:itemID="{2CADDFDB-3B0B-4029-B9C9-6D1C7620406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57</Words>
  <Application>Microsoft Office PowerPoint</Application>
  <PresentationFormat>Лист A4 (210x297 мм)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Нечаева Нина Васильевна</dc:creator>
  <cp:keywords/>
  <cp:lastModifiedBy>Методист12-1</cp:lastModifiedBy>
  <cp:revision>33</cp:revision>
  <cp:lastPrinted>2023-08-02T12:13:29Z</cp:lastPrinted>
  <dcterms:created xsi:type="dcterms:W3CDTF">2023-08-02T11:27:24Z</dcterms:created>
  <dcterms:modified xsi:type="dcterms:W3CDTF">2025-02-05T11:14:35Z</dcterms:modified>
  <cp:contentType>Рисунок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0x010102006A6383188BD26B428A0D1545C933261E</vt:lpwstr>
  </property>
</Properties>
</file>