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3" r:id="rId4"/>
    <p:sldId id="261" r:id="rId5"/>
    <p:sldId id="259" r:id="rId6"/>
    <p:sldId id="260" r:id="rId7"/>
    <p:sldId id="272" r:id="rId8"/>
    <p:sldId id="271" r:id="rId9"/>
    <p:sldId id="270" r:id="rId10"/>
    <p:sldId id="264" r:id="rId11"/>
    <p:sldId id="276" r:id="rId12"/>
    <p:sldId id="263" r:id="rId13"/>
    <p:sldId id="265" r:id="rId14"/>
    <p:sldId id="269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8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6897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897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6793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794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6794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4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95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6795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795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795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23936A9-D878-4813-9471-3202AA4B977A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16795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795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6D7052F-4C74-41C9-AABD-D5636D811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strips dir="r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928662" y="1428736"/>
            <a:ext cx="8001056" cy="235745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Тире между подлежащим и сказуемым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929058" y="5214950"/>
            <a:ext cx="4929222" cy="1214446"/>
          </a:xfrm>
        </p:spPr>
        <p:txBody>
          <a:bodyPr/>
          <a:lstStyle/>
          <a:p>
            <a:pPr algn="r"/>
            <a:r>
              <a:rPr lang="ru-RU" sz="2000" b="1" dirty="0" smtClean="0">
                <a:solidFill>
                  <a:srgbClr val="FFFF00"/>
                </a:solidFill>
              </a:rPr>
              <a:t>Приготовила: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Иванова</a:t>
            </a:r>
            <a:r>
              <a:rPr lang="ru-RU" sz="2000" b="1" dirty="0" smtClean="0">
                <a:solidFill>
                  <a:srgbClr val="FFFF00"/>
                </a:solidFill>
              </a:rPr>
              <a:t> Р.Г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</a:p>
          <a:p>
            <a:pPr algn="r"/>
            <a:r>
              <a:rPr lang="ru-RU" b="1" dirty="0" smtClean="0">
                <a:solidFill>
                  <a:srgbClr val="FFFF00"/>
                </a:solidFill>
              </a:rPr>
              <a:t>    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Повторить ранее изученный материал по определению типов связи в словосочетании</a:t>
            </a:r>
          </a:p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Углубить знания учащихся о постановке тире в простом предложении</a:t>
            </a:r>
          </a:p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Развивать речь, мышление, орфографическую и пунктуационную зоркость, обогащать словарный запас</a:t>
            </a:r>
          </a:p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Воспитывать бережное отношение к слову, к предмету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04800"/>
            <a:ext cx="8072494" cy="1431925"/>
          </a:xfrm>
        </p:spPr>
        <p:txBody>
          <a:bodyPr/>
          <a:lstStyle/>
          <a:p>
            <a:r>
              <a:rPr lang="ru-RU" sz="4000" dirty="0" smtClean="0">
                <a:solidFill>
                  <a:srgbClr val="FFFF00"/>
                </a:solidFill>
              </a:rPr>
              <a:t>А.П.Чехов и К.Г.Паустовский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143116"/>
            <a:ext cx="2786082" cy="2646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0167" r="10368"/>
          <a:stretch>
            <a:fillRect/>
          </a:stretch>
        </p:blipFill>
        <p:spPr bwMode="auto">
          <a:xfrm>
            <a:off x="5079554" y="2071678"/>
            <a:ext cx="3321873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000100" y="4929198"/>
            <a:ext cx="40719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Знаки препинания, служащие нотами при чтении, расставлены у вас, как пуговицы на мундире гоголевского городничего.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000636"/>
            <a:ext cx="36433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Знаки препинания – это как нотные знаки. Они твердо держат текст и не дают ему рассыпаться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20042" cy="143192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 истории русской пунктуации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981200"/>
            <a:ext cx="7753376" cy="4591072"/>
          </a:xfrm>
        </p:spPr>
        <p:txBody>
          <a:bodyPr/>
          <a:lstStyle/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                                                    Н.М.Карамзин</a:t>
            </a:r>
          </a:p>
          <a:p>
            <a:pPr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000240"/>
            <a:ext cx="3786214" cy="4309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Тире между подлежащим и сказуемым  ставится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>
          <a:xfrm>
            <a:off x="1071538" y="2000240"/>
            <a:ext cx="7539062" cy="42862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Существ. – существ.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Существ.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неопред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форма гл.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Неопр. форма гл. – неопр. форма гл.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Числит. – числит.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Числит. – существ.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помощи слов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это, вот, значит, вот значит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Сказуемое выражено фразеологическим оборотом</a:t>
            </a:r>
          </a:p>
          <a:p>
            <a:pPr marL="457200" indent="-457200">
              <a:lnSpc>
                <a:spcPct val="160000"/>
              </a:lnSpc>
              <a:buNone/>
            </a:pP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Тире между подлежащим и сказуемым  не ставится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44824"/>
            <a:ext cx="7615808" cy="4824536"/>
          </a:xfrm>
        </p:spPr>
        <p:txBody>
          <a:bodyPr/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Подлежащие выражено личным или вопросительным местоимением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Между подлежащим и сказуемым стоит  </a:t>
            </a:r>
          </a:p>
          <a:p>
            <a:pPr lvl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Вводное слово, </a:t>
            </a:r>
          </a:p>
          <a:p>
            <a:pPr lvl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Союз( как, точно, будто, что, все равно как)</a:t>
            </a:r>
          </a:p>
          <a:p>
            <a:pPr lvl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Наречие</a:t>
            </a:r>
          </a:p>
          <a:p>
            <a:pPr lvl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Частица (не, лишь)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предложениях разговорного стиля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обратном порядке следования главных членов предложения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Авторское тире</a:t>
            </a:r>
          </a:p>
          <a:p>
            <a:pPr>
              <a:buNone/>
            </a:pPr>
            <a:endParaRPr lang="ru-RU" sz="2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Объясните постановку знаков препинания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</a:pPr>
            <a:endParaRPr lang="ru-RU" dirty="0" smtClean="0"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514350" indent="-514350" eaLnBrk="0" hangingPunct="0">
              <a:spcBef>
                <a:spcPct val="0"/>
              </a:spcBef>
              <a:buClrTx/>
              <a:buSzTx/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Сады сажать жизнь украшать.</a:t>
            </a:r>
          </a:p>
          <a:p>
            <a:pPr marL="514350" indent="-514350" eaLnBrk="0" hangingPunct="0">
              <a:spcBef>
                <a:spcPct val="0"/>
              </a:spcBef>
              <a:buClrTx/>
              <a:buSzTx/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 к людям лучшее богатство.</a:t>
            </a:r>
          </a:p>
          <a:p>
            <a:pPr marL="514350" indent="-514350" eaLnBrk="0" hangingPunct="0">
              <a:spcBef>
                <a:spcPct val="0"/>
              </a:spcBef>
              <a:buClrTx/>
              <a:buSzTx/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Семь загадочное число.</a:t>
            </a:r>
          </a:p>
          <a:p>
            <a:pPr marL="514350" indent="-514350" eaLnBrk="0" hangingPunct="0">
              <a:spcBef>
                <a:spcPct val="0"/>
              </a:spcBef>
              <a:buClrTx/>
              <a:buSzTx/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Бедность не порок.</a:t>
            </a:r>
          </a:p>
          <a:p>
            <a:pPr marL="514350" indent="-514350" eaLnBrk="0" hangingPunct="0">
              <a:spcBef>
                <a:spcPct val="0"/>
              </a:spcBef>
              <a:buClrTx/>
              <a:buSzTx/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 как сад.</a:t>
            </a:r>
            <a:endParaRPr lang="ru-RU" sz="2800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j035449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4" y="4714884"/>
            <a:ext cx="2000264" cy="1529614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Расставьте знаки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071678"/>
            <a:ext cx="8215370" cy="4024322"/>
          </a:xfrm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SzTx/>
            </a:pPr>
            <a:r>
              <a:rPr lang="ru-RU" sz="2800" dirty="0" smtClean="0">
                <a:effectLst/>
                <a:latin typeface="Arial" charset="0"/>
                <a:cs typeface="Arial" charset="0"/>
              </a:rPr>
              <a:t>... </a:t>
            </a: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интересная особенность жирафа это его длинная ...</a:t>
            </a:r>
          </a:p>
          <a:p>
            <a:pPr lvl="0"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Огромный кит вовсе не ... </a:t>
            </a:r>
          </a:p>
          <a:p>
            <a:pPr lvl="0"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Его огромная пасть не ... </a:t>
            </a:r>
          </a:p>
          <a:p>
            <a:pPr lvl="0"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 ... окраска хамелеона это средство ...</a:t>
            </a:r>
          </a:p>
          <a:p>
            <a:pPr lvl="0"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Быстрые ноги зайца его единственное ...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Многие змеи совсем не ... </a:t>
            </a:r>
          </a:p>
          <a:p>
            <a:pPr lvl="0" eaLnBrk="0" hangingPunct="0">
              <a:spcBef>
                <a:spcPct val="0"/>
              </a:spcBef>
              <a:buClrTx/>
              <a:buSzTx/>
            </a:pP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... рассказал что вулкан это очень ... </a:t>
            </a: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Переделайте предложения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981200"/>
            <a:ext cx="8286808" cy="4305320"/>
          </a:xfrm>
        </p:spPr>
        <p:txBody>
          <a:bodyPr/>
          <a:lstStyle/>
          <a:p>
            <a:r>
              <a:rPr lang="ru-RU" sz="2400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кавалериста конь является настоящим другом, который в трудную минуту выручит, не даст погибнуть.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Человека считают царем природы не случайно.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Серые журавли в нашем крае стали редкостью.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Эвкалипты считаются самыми высокими в мире деревьями.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Хозяин в поле трактор.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j0223734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357430"/>
            <a:ext cx="6120680" cy="344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72816"/>
            <a:ext cx="8208912" cy="4824536"/>
          </a:xfrm>
        </p:spPr>
        <p:txBody>
          <a:bodyPr/>
          <a:lstStyle/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Выпадает </a:t>
            </a:r>
            <a:r>
              <a:rPr lang="ru-RU" sz="18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первый снег. Он изменяет все вокруг. Пушистые снежинки осторожно касаются земли, и она одевается  в ослепительный наряд. Побелели дорожки и крыши домов. Загораются, блестят разноцветные искорки инея. Свинцовая вода темнеет среди беловатых зарослей камыша. 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 Как </a:t>
            </a:r>
            <a:r>
              <a:rPr lang="ru-RU" sz="18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прекрасна березовая роща!  Веточки покрыты хлопьями, но от любого прикосновения снежинки осыпаются. В ельнике снег так засыпал деревца, что их не узнаешь. Елочка становится похожей на причудливую снежную бабу. На гладкой поверхности виднеются следы лесных </a:t>
            </a:r>
            <a:r>
              <a:rPr lang="ru-RU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зверюшек.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В </a:t>
            </a:r>
            <a:r>
              <a:rPr lang="ru-RU" sz="18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предзимние дни не сидится дома. Путешественники разных возрастов выходят на пешеходные маршруты. Каждый хочет почувствовать свежесть первого морозца, сыграть в снежки.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«</a:t>
            </a:r>
            <a:r>
              <a:rPr lang="ru-RU" sz="18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Здравствуй, зима» - радостно говорят люди.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26056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Мое отношение к уроку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уроке я задумался над…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открыл для себя…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Урок помог мне…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Мои чувства по уроку можно выразить словами…</a:t>
            </a:r>
          </a:p>
          <a:p>
            <a:pPr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700808"/>
            <a:ext cx="7992888" cy="3312368"/>
          </a:xfrm>
        </p:spPr>
        <p:txBody>
          <a:bodyPr/>
          <a:lstStyle/>
          <a:p>
            <a:pPr>
              <a:buNone/>
            </a:pPr>
            <a:endParaRPr lang="ru-RU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Сочинение-рассуждение </a:t>
            </a:r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тему «Почему, по мнению А.П. Чехова, знаки препинания     можно назвать «нотами при чтении»?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569" y="1"/>
            <a:ext cx="91675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692696"/>
            <a:ext cx="850112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Человек рождается на свет,</a:t>
            </a:r>
            <a:b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Чтоб творить, дерзать – и не иначе,</a:t>
            </a:r>
            <a:b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Чтоб оставить в жизни добрый след</a:t>
            </a:r>
            <a:b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решить все трудные задачи.</a:t>
            </a:r>
            <a:b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Человек рождается на свет</a:t>
            </a:r>
            <a:b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чего?...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Ищите свой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ответ…</a:t>
            </a:r>
            <a:endParaRPr lang="ru-RU" sz="4000" b="1" cap="none" spc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569" y="0"/>
            <a:ext cx="91675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1428736"/>
            <a:ext cx="85011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урок</a:t>
            </a:r>
            <a:endParaRPr lang="ru-RU" sz="6000" b="1" cap="none" spc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7F538F0D5355C489465AD7EC11416E7" ma:contentTypeVersion="0" ma:contentTypeDescription="Создание документа." ma:contentTypeScope="" ma:versionID="1eb41235181edf4689870a185051d69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5A9015D-8319-4DE3-B8A0-A276E876B979}"/>
</file>

<file path=customXml/itemProps2.xml><?xml version="1.0" encoding="utf-8"?>
<ds:datastoreItem xmlns:ds="http://schemas.openxmlformats.org/officeDocument/2006/customXml" ds:itemID="{589D256A-195A-4F6F-B182-7D7D22C6B539}"/>
</file>

<file path=customXml/itemProps3.xml><?xml version="1.0" encoding="utf-8"?>
<ds:datastoreItem xmlns:ds="http://schemas.openxmlformats.org/officeDocument/2006/customXml" ds:itemID="{B2610760-AA2D-4B75-A3CF-F3C449853F3C}"/>
</file>

<file path=docProps/app.xml><?xml version="1.0" encoding="utf-8"?>
<Properties xmlns="http://schemas.openxmlformats.org/officeDocument/2006/extended-properties" xmlns:vt="http://schemas.openxmlformats.org/officeDocument/2006/docPropsVTypes">
  <Template>система работы</Template>
  <TotalTime>701</TotalTime>
  <Words>520</Words>
  <Application>Microsoft Office PowerPoint</Application>
  <PresentationFormat>Экран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Сумерки</vt:lpstr>
      <vt:lpstr>Тире между подлежащим и сказуемым</vt:lpstr>
      <vt:lpstr>Цель</vt:lpstr>
      <vt:lpstr>А.П.Чехов и К.Г.Паустовский</vt:lpstr>
      <vt:lpstr>Из истории русской пунктуации</vt:lpstr>
      <vt:lpstr>Тире между подлежащим и сказуемым  ставится</vt:lpstr>
      <vt:lpstr>Тире между подлежащим и сказуемым  не ставится</vt:lpstr>
      <vt:lpstr>Объясните постановку знаков препинания</vt:lpstr>
      <vt:lpstr>Расставьте знаки </vt:lpstr>
      <vt:lpstr>Переделайте предложения</vt:lpstr>
      <vt:lpstr>            Физкультминутка</vt:lpstr>
      <vt:lpstr>Работа с текстом</vt:lpstr>
      <vt:lpstr>Мое отношение к уроку</vt:lpstr>
      <vt:lpstr>Домашнее задание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User34535</cp:lastModifiedBy>
  <cp:revision>68</cp:revision>
  <dcterms:created xsi:type="dcterms:W3CDTF">2011-10-18T12:27:00Z</dcterms:created>
  <dcterms:modified xsi:type="dcterms:W3CDTF">2012-12-06T14:18:42Z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0x01010097F538F0D5355C489465AD7EC11416E7</vt:lpwstr>
  </property>
</Properties>
</file>