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58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74638"/>
            <a:ext cx="2428892" cy="114300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Рисуем 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4810" y="428604"/>
            <a:ext cx="2428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ежика</a:t>
            </a:r>
            <a:endParaRPr lang="ru-RU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 descr="Картинка 15 из 1271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214422"/>
            <a:ext cx="5007089" cy="51619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1357298"/>
            <a:ext cx="34751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Сердитый недотрога </a:t>
            </a:r>
            <a:b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Живет в глуши лесной, </a:t>
            </a:r>
            <a:b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Иголок очень много, </a:t>
            </a:r>
            <a:b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 нитки - ни одной. 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Интересные факты из жизни ежа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000108"/>
            <a:ext cx="7572428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Не все ежики любят сворачиваться в клубок. Например, ушастый еж неохотно сворачивается в клубок даже в случае опасности. Он бегает быстрее других ежей, и чаще пытается убежать, при этом шипя и подпрыгивая.</a:t>
            </a:r>
            <a:endParaRPr lang="ru-RU" sz="2400" b="1" dirty="0"/>
          </a:p>
        </p:txBody>
      </p:sp>
      <p:pic>
        <p:nvPicPr>
          <p:cNvPr id="28674" name="Picture 2" descr="Ёж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2571744"/>
            <a:ext cx="4810125" cy="360759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42844" y="2928934"/>
            <a:ext cx="400052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Ежи способны лазить по деревьям и плавать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8678" name="Picture 6" descr="http://t0.gstatic.com/images?q=tbn:ANd9GcTyyz3goXLp38gCWIhixj00PVqncEhn6BJHrO_Kqt8wFKNt7jtOA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821884"/>
            <a:ext cx="3643338" cy="282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Ежата рождаются слепыми и без иголок. Иголки (сначала мягкие) начинают появляться через несколько часов после рождения. Глаза у ежат открываются только на 16-й день</a:t>
            </a:r>
            <a:endParaRPr lang="ru-RU" sz="2400" dirty="0"/>
          </a:p>
        </p:txBody>
      </p:sp>
      <p:pic>
        <p:nvPicPr>
          <p:cNvPr id="27650" name="Picture 2" descr="Картинка 1 из 359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500174"/>
            <a:ext cx="4071936" cy="3728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2" name="Picture 4" descr="Ёж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00174"/>
            <a:ext cx="4643470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Тело ежа покрывает от 7000 до 10000 колючек. Колючки ежа постоянно обновляются, старые выпадают, а им на замену вырастают новые.</a:t>
            </a:r>
            <a:br>
              <a:rPr lang="ru-RU" sz="2400" b="1" dirty="0" smtClean="0"/>
            </a:br>
            <a:endParaRPr lang="ru-RU" sz="2400" dirty="0"/>
          </a:p>
        </p:txBody>
      </p:sp>
      <p:pic>
        <p:nvPicPr>
          <p:cNvPr id="29698" name="Picture 2" descr="Ёж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85860"/>
            <a:ext cx="5148683" cy="3429024"/>
          </a:xfrm>
          <a:prstGeom prst="rect">
            <a:avLst/>
          </a:prstGeom>
          <a:noFill/>
        </p:spPr>
      </p:pic>
      <p:pic>
        <p:nvPicPr>
          <p:cNvPr id="29700" name="Picture 4" descr=" (590x498, 60Kb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143248"/>
            <a:ext cx="4143404" cy="3497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Вот они какие!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22" name="Picture 2" descr="http://t2.gstatic.com/images?q=tbn:ANd9GcTcYJqy6G9O3eEETTmW-hp7wAYYhuodsn5i8VDKR8x3XNMA61e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4262713" cy="3192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26" name="AutoShape 6" descr="data:image/jpg;base64,/9j/4AAQSkZJRgABAQAAAQABAAD/2wCEAAkGBhMSEBUUEhQWFBUUFRgXFRYVFRgWGBUWFRgVFxcVGBgYHCcfFxkkGRcaHy8gIygpLCwtFh8xNTAqNSYrLCkBCQoKDgwOFw8PGikcHBwpKSkpKSkpKSkpKSwpKSkpKSkpKSkpKSwpKSwpKSwpKSkpLCwsKSwsKSkpLCksKSksLP/AABEIALcBEwMBIgACEQEDEQH/xAAbAAACAwEBAQAAAAAAAAAAAAAEBQACAwEGB//EADoQAAIBAwMCBAQEBQMEAwEAAAECEQADIQQSMQVBEyJRYTJxgZFCobHwBhQjUtFiweEVM3LxgpKyFv/EABgBAQEBAQEAAAAAAAAAAAAAAAEAAgME/8QAIBEBAQEAAwADAQADAAAAAAAAAAERAhIhMUFRAxMicf/aAAwDAQACEQMRAD8A9FbrQCh7TVuDXlbcYVwCoTXQaSkVK7VTQk3VAazJqoetRCAak1iHqweqheak1TdVhQFoqRVgtQrSnIqRUirUFUrVGWtDVSKiw21dVq5Suhak4BXCtaBK74dSZgVxq2Fup4VKYioRW3hVPCqTELV1WtBaruyoxQLXStXCVbZUQ7W6r4dEm3VdlIrJbdX8OtAtdNAxmLdSripUSq09bh6WWr9bi/XGUDPEroehFetlNa1Nt1cLVSa7FIVY1QmtNtVZK1pZG5XRdqtxazNMoolblb2zS9Xoq09CMLdXih0uVqrVF0pXNlWmuzUmeyoLda1KlFPDroSoak1FcJVgtZg1aorxXJqs1yagvIqYrOa7NWppVC1VmqE0rWm6uhqxBqwoWtN1VLVyqkVLV91cJqsVDUlgalVFSoPI2r1brfpetdDVywaa29RRCaik6XK2W9Tg04W9Wi3aVJerQX6gZeJVTcoA36odRQdGu9Du9DNfrni104w6JVq2t3KEtPWk1oaYW7lbrdpYl+tUv1mnTMPVg1BJeohLlZ1CAatWKvWgatanSK4T9KugmQO3PtSzqPVfDVo8w25JBkY7CM/Q1qRGIYfvvVDqQIDYJmJ7gd6XWbvk27la5bYfiAKSAVPmjcpB/wBqF6izeNu8TaVPlV0Ow7gT4bNwk9m47GtdUfM30+dU8QcTn07/AD/OvN3v4l2WgdjkEKHc5Fskx6EMI711OqNuZWQEhdwZpTyxtEHgjgyMfKKupPf5obQ3AMfnWpuV5q51NyCfDC7LK3AnxBgCSTnuMzHoa21vXkt2LbPgkK21ZYuqmIx6mDPaCDR1R8Xrm6hDrlhG3eV13AY3Z5HoCO/5Vf8AmgGg94j3k7f38qMsAia7NU3VaaAturs1TdXN9GlrNVmqeJWbXaz2TYPUoXx6lHZPNlK4LVaGrKKuzj2Y7Ksq1cisbtyKO2DuIBqu6h1u1urCKpy1TmvuoZrhmt5rNUijfWe3qsmug1ZWq2K13a7rWmogvihg2a1FPZrUL1dLlVYVkXirsuxhbvVul/NKBqK2s3ZIH61i+tTkcLqPrNWvawqcbRIkTume+F7fn7UrTVlWJcgKDEhl8vvn3rbW6wEKxWSAY2vvJnhto4Hz7iuvDjny6T1je1bK+97jrKFXKEAkSdoC8z8xNDt1MujeEzoqiCrISxkkgtuAIPYHj3pba1F2683hnODG4AfDJM8fLvWPR+oxeZb1wtuBkuSVHqI2xPuPtXbThrb04YEm4HHwtJElT+F1idvowx9aFeNy+CWtFSWUeIXtvbEDABPrPtFK21tm2GsBnczDKEWVU8lHLzEZiAKZaPTWRbW2txEXLxdhmkf2lV/pn3/Oi1OP1FrN0s1uGybieJt3qRi/aBlWxyATIJx3HV62xu7CBaSGQlXDeGSrFDBwF9SDtIPtSv8A68bhy1ksjqE3GTORJZtmJ78Z59StGNztNtTfQNvtblCMJBUIW+GTwQxBmIyakY2VBUKzgOoLIrbrQZS0FlPYyQGUSO/alN62HtWybhtoRcQqsMysi+ZWUexjsTic1NHsCFXYmz4ii1vHn0++RtYkzskASOAMcY7a6i1ncl62SWO4OFBJiEctt4hYyJme9Go0s6kXA1rG07BbuAqUO1QrvMyNzhVXt5hwTXdFcCBSzxJd0/EPDCsVmOGGRt+cUu6dbshnfxJS5sUbmEFnJhGJHBj4j2+dHXUFvwgABm6WViZLTnMdp+sR3mrTIO0vWkL8hSw3bckgACBA7wQfqKaaXV+IpIx2CkjcfeB+xXjdXbV9QFsP8NsITAQ7R5iQ4+FdkZ5BlR7H6TWbGYW4WT/TCjy7GMQDzMyu4+lWSix6JtTVDqqU2tXvRnAwHK+UNtTbEqZ5MyMelQ34mvLzllxytwzbV1hc1lLG1FYverltZ7Gf89UpRvNSlnsOmtEcCsENVuWzNdGG925S/U3QMkgAdzwKJFomtG6H5C14qF2yNxgYIw05j5A1rjxvKnjxtoRL6f3An2BPt2z+VQakCQQRB5dts/TYSM+opm/TdAYC2trMJBDOqN9QR+eK83q+rXNNcKbHRQfKrlrikZyN0/ka7dJ+PR/i4w4TUJt3HcoPcgtnvMKPbPeidFoReMC4BBAbykhJB27j2BjmgNP1JLoJLG08QTvlWHoeG+9F2+igWrjpqQQy5VTgjEgg5AET7GCD2qnHj+K/yjfU9OW0QHedzQu0jJ9pH7mop06/Gb4PfaqmMxJ9F96WfzZ1I8PxFUIRCtjIEggkER3B7wZiDRmoH9IHZuZIG0nJjky2BzHH+a1OHH8HTj+LXb9iJVrhzHmVAJ9JDmD+td0uqUjn2/cfpXmNXeYvwiDb5QbvmYYwGWPMOIMf71VLxUgeRdzA7ZaRxB3Ekc+2RVeHFdI9hdtyMUFdt0FpuplWKsQG7DPHcyQAfpnHfFbDV7j+/nXHlMcuXHq0Aoq07qJwo7GQBB/8q5pHB7rB9RIrpln2hSBMFORB4PGD+Va4RvhNCeEguOgRmIO43CNq5E4kx9vtQen1guMQSrZ8qqlxQh/tKt8WfSIonqGrtgyPEFvKXRuUA+jBAQWOI5n2pY3W7VmVUXLgJBe6CQtvdMBSsQ0fTFdq7CNRfe2SvhFypBfZuUIezA5P1imWj1iXf6iybgEBN52u39yt8X/rIrzet6huuIloG6hyG3XLbA8mN0ruHMgVvqLFsndeDyNs7brXI7SdgO0e5PyrJN9KWLt4l0MTAP8A29iiDIa6Nq7h6DiOaWdQIv3lsE3vKILqLNxQoyGDKYI/1fnTC6ibFVbS3LYA2tZLg7u4/qGGPvEClGss2E3oVui64G9UbeNrDJPlVdwnOIIPIPMK7rrFgWjaS5edrYIJ/lgTAABE2hBJjkue8kTROn6dm2u9XXbIYeKrgchBC8jmO0UL03TIuw7iqiXtiIckTO1oCle/1Me7vTQtuQ7ksMqzZkd1YRA9qbVxhbe0rWkuLBM4Xz4MgHkiZnI4yvM5NNXcDQVMlc21UhWxBg87jg8wfc9xeqdQhSJPxe3o334oH+HLbNd2jKZJmDBHf7xmiTflW55DS5dtMWF22xDkDBggthSAcL2x7CKY6zVopLEbiAVURJbaIJXtJZl+xrmv04e5aIxt5HqRBE/YD60BrlJuQmWQsoIJgEJuZyfY7ftWbI3FOnuwItE5a8LgjcBBAgFyPh37jt/EbeaOua6RtvXNhAKoYhd6nykM3PMz2jvShdeEvt4jFuSNo+DaWC98jzH/AOo43VvrbAZJZ3J5IYkjcfQcgACe3HacUBlY1JW0EUz5rm2VYjzAgEBRLAkkx75NGJ1G23k2HADM+E5hfhMHs2Mf70g0777EeYE+YjzAyogQxaYPmMf6Z9Ka2jvtDaQWdBJ2+UvPJkEiZJkzWrJfKxZolrEEjt85/Mc10WqKtIfCVSs3FndtfxAB7kDnv9e1USIk/SvJymXHmvjEaepRlnSgqCTzUqAdCJosBRmefr+lK+mtJEmmHijxVRCd2SMY+prrOOt8JtHXb6KF8NxO07grAsSeMcihdD1VrlpyrmDc2rOGyI/EPKMSY967poU+eAwMm4D5lAOMqPXswpX1DUXdNe8o8RHk8RJafOOADn1713enMKdTqpukW2LBTHiHzDcfwIMAiexke5qms6/qEDBxu/0sq3VxiWTAQZjH3o/V6tdoJBDAKADyGA7DhRH4vnzVOkNbTUMLiq6XFAgjyhg2WkmWgd5gRzinRgbpn8cXbSsiaTSAuBvU2zDx3y8T8qw6Va1NyWtWygLGV3jYIyYJxxjmj/4u/gx7Z8ey/wDRklhuW3tXEbVgAD55P5lcdTevBbFkB7Y3MxdioiSTuK5iOc5+lQijli5VgUPGRDCSCAZBkSAQR96f2Ovf0gjuDAA5iQPUQIj9iutbNlbWy2tyVgKw3SBk7GJ+EciftQYFnUnc9u5Zb5YY+nwz7TQcH6RtHsuXGHii0NxUy0egAAznHYZoLX9ZS9a3nR27dtYhrd5RcAORCgbWPfaTPpBqjP4LPZ8Nhau29rpGYwRcXMkhuxH1rz6fw5NyWuIgn4nlYjuVImYpmfau/R51XR+CbRtuLtq9bFy05kROGDKTyI9fUVpelVDQRIgznIxH5RRvS9Dt0qNdINtfLY3CAV3ltwnJnd7cCi9bpd1gqVIIgof/ABER7SMQa5cvxcuPaMejdUVFIec8HAg8d8/ahfAuNcBt3xDHbufyoPUAE+Y1h4dsKJlhMGDEe9S/YV1aA0DE7lIDR+EGM+/anj8OfCXGOo1OmuI9ojc6XCWurbPAx/cAZPoR9aJ0/hpbTcqvaIlm2OxPbC4Kt9xQlq2Tp9rWyEDLCpsYbv73fcAfTvHrVb8QzXtrMZVFtsUDRkB9h259czHNarqHKG65VVdlIIU+EypHAhcBXP8AdIotemTptpcqhIGy2d5LjncSfKRH5cUG6XxtVbZBA3bVY7UUDO5TG4kZMGqaDUrD3iEMnaAVUgT32OSB8/1qB7e6TbtItu3cd3ZNzw8hAM7t1sN4YjsJPGRS/omkXa5zBki7cYKrQRlLZJM+7Sfeg7/VrShkO5t0ApA2yBjfsCr9BJ+XFOekmVRnRvKu1FUxtUZBCAnaCOxg5FKWtaVRLvskcEKCBH+lfbtWdy5iREc4Mj5g8j3UyO9V6xfUgzIIHYxx8hU6Tb3WwQQUORJnI5E/7H1rHy3mFHV+ntctFkBxBI59QfmIann8OaHYoJHKyx74wfrED/41e0FWduAJJHv/AIob/wDox5UtxudoG9gqjEmSf0rXH/bwcvPTPUWAu4iCASZ//MfUj7Uh1KspMSF/EeCVxujvLHA+VFdG1pdjuPeD8MSJmPQcZr0Y6ejvMSQOewAxgfeCfypvHBOWvC3LBZ9x/pKsbVXmR3k9lHc8t+XLvWEFrZIQHyogG537m87kjE+o7SBNOuu9K3GE5PfmI478e3tSy/8AwsoyT5j3J7D9Pv7Vksbdsny7oU42hYie/bzbQfYdzinmgvvctjZYUDAdy4G6MCJjcoA4kTSu2ptILaCZ5JgAj0I5I9pHvRTXbMBW8RyDvfw2JluCDg7R2+/rFQPtBa5DMqsF2AghJHOzsVEZMgk5M5FLNZqT4gT+05rTpOlD7vDgKSGIIcbTwdxkFsGMfar6jptsXNwJick8D5Ek/mSa5f1k+Xn/AKTBiKSKlVtvgRuI7GOa7XHa4dapY6btG4fpNFdHUsGYnO7ErwPSBnnNHPHhnjjGQD9z3oHSyEgkKo/ubMf/AFb8q9mPZxz6Hai03lLspmeNytn2IPp6UDfvXYG4G4kmFYcnsCVj7H7UVvIjNv24nPoCok0PqtUqMNoUueVO4E/ODEVOpJqtFbRSwt+G0giT3nM4IXHYZrfT6K5c2vfGRlWZdvlnBAnI4ifT7mtbN5g1tFUj4lb+pMd5M4ntU6i+pC+Y22XuApU+3HBFOwY01+lVFCIADBLPcDM2cltriJM8nt27UNZS0syyrA8rJaRVViMHyDM/6h655rC51i8LasywBiBzHdu8iYoa7rLe8XVHlPxg8EnvBP8AxWbTDPQ9Wt3rbWrh/qCRiVBA4IjaIPMSRW1gC15Sqss/2GJPeWkGkNi2TcHgvE/hYBgGPwkKPiB7cRTezfbUWNtsqXDAMzQCSScKDOxYB5k5Hri0WHF1UYb12kEEAtnbiYXsMf8AqvJXuk27rZYJBzIkQZMY5aBO0RzmitTomZbiEwZ8oUkhQMbZIExjAj399+m6AEMplmXCE5+OZuH2AGOxpDG7qy52ox8G3EASfhGSw4BPz+lDDrjf9pRuZnjHb+4+3A9s0R1vpT2rQFvliQF9FUEnPqWME9636Fo7TFbi2wj8MO4aMT61mcd+XScbZs+nL+jC8xjJj9/WkeutqLqpsAAIZ1G5mIGScglBmPua9Z1Oxgkswj05n5nj5153R6kWi7E+eYMASdxklmY5H/qtTxxnrJgLzFNm222QqMRLt8KEKMn/AE5+lYPoldY27XHk3KihQw7b2BLZ5IAHzrPS6xl1DXJYW5YIwO1c4biY7iFyatb6j5d7O5bzKibUABUc7eYHcsfb2pLO3rXVgiqQWUgg/iA5hiSYPr+QrPxGJCBwzHyokEW7QbhywwYiRz9arprUk+KskeZmiYUjC+XyhZPwAcnIorQaBtrAi4SSFXzQVBEyQYKjtx9RQlLSW42W910hctcBG9pABgZCA5Czk/U16XQ70t+cksfbaT8gskfMxQaxa2gFrlwCNxBZvznbHt+dZ3NYBJu3j7KvH/Jj1wKtazGOpSHBhQJ+IkYPymjNDa2gkDbu+KMKZ7gf4oBERxJAKk+XBH2AIJ+0UZp0NuQdoXsOP1zQtTX2SFMcxI9GE/v6V47+W/qHd6zBEif9q93K3EjGD6jj596RajpyNdwwOOQZz2B+ZxW+PjPL0u0F4rcJUQCce+PT0r3XTOp7VZ2EDvJj0yfU+3+KR6Ppa23BPsQImJM9++aI/i3qC+FFtVBOJEY+Q7Y71thpr/4nsl4BG0d+JIj8p7Upu9URyfMvrzBz6CeK8fqLZPOI+5rXp2gLHg/4+tZsMtOLmrIJ2sRPqVyPoDVbWvhoAYkZYoY+kjP0q93oChOd3sM/c8VfpPTCjZj5RH+ZrGNafdO1jlAUXZbYYLxg9zA831zWGr1TXmgndHYYFNb+hjTwPMJnyQCD33DvSnT6FuwaPtXD+ny8vP5O9LrtqBdwED2rlKP5O5/ZUrHox6G7d3o0AewOf0pf0zSopLFIMxKsU/8A0P0q+kJRAARI+/eDmsmvtuxcInsu447zBAAr1z4ejiejRW7oHlyPWI+XetG6cicBRjLAwPlMZ+9ef02ruBiJJU99pI+9MG1LKvlWT8yI94I/SsWvRxgq+rfhIPcyYx+v50lvWCzHc4ksANoBALQJlpk+/wAqC6rddhMMB3yQfn2/WvNa/VuqjaQNsnuxEwN2e/8Aisz1q3HrNTrgUZATlioMAyWIjJ7SD+ZxxSPUWCltzbVd6xuBz2ziYnH6UPY6mL0BhtGDJMy08n94psttgXdgDyAG9oBE9wRPtWp4xZvw5p9SgCOFgcyZV8zMbRmZ4HYZOa10t1S73kBWAQAD5ixBG5vQ+U/b2rPU2NqCN04KniN8Ht6Rtx6+9aPqAi3NsBtwwBgkKf8ALD61EsbrNxTBMgvuY8SoARLcjAE7mx7V6/pfXPxoqzcncPQSYHsAB9iK8g1sXF2k52j8oP6mfqac9E6QUYzxEjPJ7U653z16jWMN2/ZvgAAETH7NAW9WzXdwtkMcHHIHE/L1o/o2o2lDcaAD8J7/AOarrOolbjEDkYweZ4q7M8eefCvUrJ2Z55IrxY1gDXFa1uTcIWcFiMbj7DMckkV6y5riZDckHIGJ9+4rynWbKhTtJliCYPtHHrWZVpbtuOw8IC2lsmAqhmBUQY3Y3e44ieTVLNnenncrbB2oojcRMszAc0E98gjYIGwKonmYJnOT3NG+KWYpbuFwqwrEARMSqDgDOT7iuijXVdRs2iAQWYEQ24EBQMbQJUEYyZI9q7pepq5BggdjkmT3Z8SfYZNKhockt5ogsTJAiJH37d496YaW6SwZ8jdCrACgAEywAiMfD7UYZaZ32TYRvORLE4MdlCrEA/PPvFKRZIBOwAdufnxMTHr/AMUx8PeZ9MmTHmOMsO8fYExQequSkKIDELjHMFj6iTFBrKx1q4qynAxu5PuBMgZ7xWH82WJa5u5x5mbPoOIHzpw+mVbKkQNxGOIVDtH3M0r6nqUxEeQwPSTyx+XvSyY9O6l55ztXhSIH1ijWvAMbghhHA+8eprxy60jIMST8+aK/6gQfKeP/AH+lI0ws/wAUqpIIkk5JaQTEblJ4HOOK7a6hvtszQTIiBAiB5QTwRPPtik76wGdyjB7CIOcj09cV1dYvA+1b7M4Pt6cOSZ2fX7UTo9MQcCR7ED7SKC0mpHHqOT+/WmukvkLIMjvH+4rNah/pNNuX4cDsY/3q6aUBoa2fWSY4/SgrHWSPKAY78gj9KZWrojzEx2JYmJxGcigra7TB1lYIHIBhvbJNK9PcAG3eyHtOcCi9SAzFbV4rdXsYIYd8HkUnt2s+dgp7QIH1HauXOPPZtMhcuj8aH5muUGtj1g+4Ncrl0rGGFm35JJGPXkR2M96F1/UPBXc26SeBC/fk/eray3u3ESCv4gT7Y2jtntQd/pLXBiGZuVaRMckRXb7d5/TrMseh6T/EKOoAIDHjOT8hgR7wKI1zFx6kZBDEH6zXz7X9Be2Wh9hjceSOOxC/7UPpes3bTL4jsUPBJxB7gcVrlO3w3w/pj2zsxJDSw4gAMSSPkO3fNLj0hGnuGELAEj1kACcTn2+5Jt3WBPA2mfN/xj5zWuluz5XJJj0xt/Fkc8/QxXKbHplnKPLaGyERwxzbcT8t4B/Wj9T1PbbtiZB3lv8Ay3BB8wDu/M1l1W0FuOR8NxV+pBE/Mys0p1BcADsB9pLNP3J+9dZjldj2mg1G6wznO0fmpIH6E/QUo112Cv8ApAYz3iAB7mZ+9D6PqrWkCxO/n2G2D+p+1B6nUEuO8jjvjIz8/wBKsF5+HnRenBjuadszjuIj9Kbt1FFICMCROBzgYNeX0DhtoDPE7QZAXdkkAiCcNx8qL0d4Bj5jgxlfcz8vrRbI48udr0h1b3AfCK7omAQGxzyaodReCyd0jgGCAY+0Uos3W3zvhZAAAkiTHr5PX9mj11rltrOCRypAJOSMxkces1jWZaxvaV2JlzbL+Yn4QTGTg5P5Vlr7QCjdldoAP4ix4he/zpre0JIBkQuwGJOWZ5AkGD5RHPBrv8rb8RSzZxEgMT/5EkRRtderx1noDtIZZUSZWJGDJJnHb170Np+kMN22dxEKCZ3Y5DAQAInNe41jqu47XZQdzbiBG7uQo4/xWWn6YpUsUIBkNgnjEAMB6diOBNPah5A3BvZBBWRkDG6AP14Pf60TcKgsm4AkAAg4ke/H7NP06evxQcSGFyFAngYz74GR3xQd/ohYgQszkLiB24k+nrgVrs1N+ihNZG4TCsCQe0gj7c1vpvDiGaJGM+nofUc/Wj1/h2Djw+/mmQpP4oPJAnApd1D+GbgYwSSCIwdp9Die/wCVPaH1t1S5KjbBKjgZkAyGH0NedS2GJA7nPzpzpugOTDGME+QnESYlsGf9sV230K2QXLQVn8Yl8nBHf6U7B7XntTZ4Cj2EUI+mdcEEds16O+gtgmCxUYGefmecZx6UNpbxusN8DIAk5k/Otys2EpDQcUMzmfSvYWunFp8MT2AaIyYn7GfpFC6zo5DNvQpBkGCQwJI7iPeau0GEOm1DL8/8dv36U76Xf3SQdpUEntjv/wCqD1XSvNjdJ7KjHIrexp2Q7uwwfX0Pzq2UPSdPuolxCxw4wRx/6onVdXNt1TBYGRiZHoaXJaW4igAiCcEYx6elMh0tvDKmZYQHVQTySQDHlgCPvWb41jHS2WvPutqqyZJJG73HcqKZfybM0MFVj8QB5gYieaBTpu4CHubhgEpJ8o4YnI/5pjZ6qLa+IbawPi3LuG/jaB6kj071zo48cCr/AA3cj4/yrtO9N/EEoDsTInkD6R4WKlW8WvAv/wDOKzHadpYMczESYj/TIgGhR0ht6qC2Wll5A4lt3Py9ZotrblQ6AjEghiDI+0Cs9LqrpYA3AHAMrcAaPkRyDFa+HO7JZYCQXXuur7WtguFlCLgRZOGkE8D78ilN7p99FLqmzdkDAKDHlBzII4Y5nEmvR6l2tEM1u2zAwIB3QMYBWfStdT1S6gzbIB4yjAgiRnbERVo3PMKun9U32hbJ/qpIBYfF7MPWPvEjuKMt9RUAbrO0ggBgY7gDmQZxVrurJ2m6uwNADeFbcZ7EshH6f70DqdcSYG2WMSbKFTGYOzbnv+zRymt/z53h9eDLlu2423IgzskZVucHt9f9hCi/pVO7ZbJ2EAxliTkDbycGZ4xTLSWHPx2xcT8QVrqk+mdzjEcGmdnp9tYNo7OARdbY0HkLc2+ccYiuV8db/afTxZ6YwgkmTPlA4HGT27z+43XobNvVQSTbJLEQDBEIoxAMnNe5/l7bkqyzuGGDQu6QWPYFiQe34uKLTpuxgu1hORjB2gHB9JH5+9dJdc/L9vnFjobIkGNpA8pYD1BbOAZx84z3oqxoy8oPKykARmTjhvpMV7fVaRCY3KhJyHxz/a0RziPlQOr/AIeRCsduCZPEmO2P3imz7b6x5nWaVzaO4Fm3eVjO4xEyBj1zyfeKIsuFYEboYRDAiBmYBIPJ9BxTpOmm0cFCpmAJiWGPxEge0cxWK2jcJkFgYnO0CPUnP61lnIzTXEKBHmBJCrPJmWIK7YPE/PjNYp1ZDcnY7ASCTbdl4Hw4ic/nVb3Qbtwbw7csIH4huPf1I+lMekWbtkXBfUPv/wC2IzncdpYErBxHv2imHP0OOoIoKFW8RsHYdwEhTMuQOCPmSRRN+4LSpabsoCyfi9OZMgxwePpQ168wuHaqh4UOFeQcmAAIIYAySJjcPSazSwjt/VZ1B+FgpIUcjcTznEjkDtRjNn4z1/VthAhSikLugkDbgEDgd/YZ9qIttcugOqiCYfaciDMiCMEdvyFFaa3DZgnaAApmCIHmn1IP3o3RpBZVTwwDkldoYEGIwJyOZFXE8ZhU+kFo4RmUNu2nIJ9JPuTnH5VnZ6pctMPKiEjb4e1YIO7BUtJYyIJnv60+vIrspVC4gklGJEyZHBBPIoVuli4x8ihcCWKQM4mFBJOMCBnvzWrI3QenZb9ttzE+TybSFKknKA8RtMZxj60p1zadBFzykk+UmI+EAkqe8R34HtT9dK6JyBHDqNwQkwAU5OQe/HyihDp98Ei33BIUAvGDuA5wAY4xVkMhZpug2IYbbUQfKWAIJyBLHcRBmZOBVzpxCKqWfMIIW1bmBuyC6z25mK3bSbdxJRceXLAeaAqsjMVGI4jtzmuXrNsAE7C0jb8UfCeQGPoJ+VVFjuptsLZCMLbLg7hCBZEZAhiD9M+1YN04spU3VZlA37Ts87ciDmec4yKbro7e0OqupmSBgHBB7YGeftV7HSzckokrEGOCJOJDeY474xRhzXnr2g2sIVCVBAV9wkRMGD5uKLt6VnQKxs2g0kLG1lCt8Utgce5p7ZtW7e9TaJ3CIuMe+OCcDPfEmtL+gRLWSJECRtYqPb6fatZqwss9LaMKDyJWeWIyzAY4AjianUNC9vadhUFgCC2D4ga3AA9yDOImmlq5bRPiVVImdpbJ9YyOPX0oLUaRHHmusFVhubKhBAIBJYscntk/qVYztOmw5AjjcoB7gLx5sjsTS7WWA7KSqptBuFnhUYEALIJ5UH6lvlWlvYq/0yRDEFnYHcDcPA9SO0xP3qzdTbCiZtyF3W2GSBLljzgxg5jgVjdc7Nc0FpGthmtySWM+XPmMfEJ4qVPGtHLXLoJyR88/iMmuUDHoxZ3/AA85xgH5gzjP7zSvqOkltpPmGQ4P12gEwTHvTbwIILbziFCHeB7kiD+ZpJ1HQENuA+Emdpge8115XDy+BduySoEgwIluP/HMRmtun6ZCu1iCUkDiOQYA9uaG6LqAVYlJzGMkfaj/AOTzKhgvoMt6cc/emCRQpsY7fFgf3BQkD3ZSSD60RqNMGAO23IzxE+0nj2x2rLVaYgfiMZAGD9ZoB9ZLMDJMRBMzRp0S1lt07dqAeXjPtAwRMc+tUgsCCh8TvtcwOIn3x/zWL/xMkBGJJGSeI9BNTS9SQgtvIk4Q8nHY/wCaqpd8bWumsA24QSckZ8p4U7uK32MbQ2sVcAgeYnE4yIPH7NX0dzfIPJ5ls/XbxRtm20H8UAiT+80dY1JKF02nvhQC0yOS0x7spAntV7mhuCJNon+0WxjPMiAD2qq23AlnB+Rj5AV3UadyvxbcjzASBzzJpyfi6wNf0UEmO3AZo94BJ/WBS5dU1vIG5d0TB7GIgT29PSmmn0FwMArlwRuLbu/0iB7jNb3elKCN1oCMhh5p+Q7Y70zjD8Fd3W2VIi4A0SdwO4HJwG4Un7VXRas3pFwxBXzFVXIONpHxSYwc+1NrvTUIIKCBxKhuTz5u379aDFoIgIVSWPwgAAiMkrnv6mrCvptPbXcqrzmAIyck8QeSdxzmll/pu1fBCMywJZSPKIgYOZgkU6bxECt5RnIQTE5jmT+lZXLRYyN3MkZXJ4kniixFHSrdy2fOQVBAAM5VfhML3H75pxaQXd0KGwBPhh2GcQpEfestQAgkkrJAzkCOeOZq+n6IblsjeFDkEHJmJzgYEiPofSiM56tbuhA3kYKpwpBBxJwsfb/aK51CwpKOAAc7XgiC3ZlWARHYycCTWlnpKor7tQrPancgJ8qmAPNErkjiaz6hpbhtqhRnaDt2hs4yDI83r61U3Aj650QoQXmSoVoyJ2grweJxFW1CXwF2KzjblWIwPqZ+33q2m0Q2tuRxcXaWBUjLHyjIjuMTkVXVdGflg2YG0t+HvEHAB9KzB/xwW/GA3IQTwdo94yF82e/2NZ/ya2doueGWJIIFtpIHYFiZJ4iD60z1vTRbVLpEloRFEmecQMAnMRmhL+huvv2+JbdWtwGDEkPMbS09wRVgUGouG6VayUs7ZBUSZECDt+Lv/isbnULmWsqpkgQ1srwRtEOBuAgese3NEaY6i3Pj296Ef9wD8YMQYG2O37itn0V7xNjJ4YIkqwwQmTkDt9OfepvfAepfxoF+3dQgkqVbaEYD35WcwDMR8VbafW20ASd7sCSd1uTHcEckTHt3istR0Qm421gqKksWEeUZBkiS0kAe5FFaHogdWMxG0GZgsfhgQdsRz7/Kn0xnp71sXSbixiVjkSAASi8g9pMYBIFd1xS4jFQx2FWAPZmIAzG2c+8bsGu9N00uU2sTu2G4ybVncF9IOQc1lrDctBltoWcqX2XFZA0MBuAjzQY5jOKvnwl2msgr5jsW5hSjOCROdwyG5/5oW8E8Py7dibo53kAEkbSCCcYPb1xXf+i65itt1KbuPK5JJyw4juDjOKaaH+Ctr8MLvc3I2nGHMcT78yBV1/WIA0ur8i7fAQESFa8sicwfKc/WpT21Z06qAYBHPkHPP9tcq8GwztXlPODA7elCash1hQYJIyeYMmZ7VKlbZl2hNDoisqgULMmRzzTS1cAgNA+Q74qVKmuVxXUXlhgJxzn1xAHakp0DrcPhABmEMcYxBGalSj5PH4ZH+EP6bNcfMEbQBAnvMSamg/hUBIclvSCBipUrWLDH/oRJiSB3gwTA5J70TptPsXJJj35A+malSnMTRLyOCQsAewP5VqdarbkViGEcDPtnjNcqVHGmmvqpkliR5SPn39BWmrvsqnHliQZ7entUqUgr6grEYZlYnENgA96H0/Q9gJLsWbJO5ueeCYFSpRnq3wXa6efKcEggif8AjFY3boS4qb/O8wIMEehPYVKlZw6rrVLI5b4gP6ZBMKRziM1na6t/Ri4vwAGQJmJiPMIbzEdxx9e1KzfBZpBZRiHYDF23sEs25Ya2wyGzBtj7kCKd2710WiVZvjvMQDhVuoVhQSPhBxM5AgDJMqUdqzZjbT9LN5BcW6UlUTYFGVtMpQGcBQAARmZPrRN3pRNs2zdJwwG9QYUh5A2kfiYEzMhQvoRypXX6MjbU2m2bVuMiyu3ZIKlbdpARJOd1vd/83HcmgbvTSpdhdc7kVXXcyl9oVWYkNBYqGWYxv7nJlSq/CC6a2ERv6lxVKQArMFVoXa0BpJBWck5PfBoJepotxru93AuuyKWeFF1WUrkiYU8nmMhuKlSuV5VcZsLuq9Wa7YZHusLly4u0ebZ4SqBG0MQJc7vYqOaz6Z/RbazsQtxHYCclc7pn5wO241KlVt1rPXplsNaEs73CGRhcZySFDeJ5RIgk85xmPYR+j77QNsjeA0kyN/iXFuNuzBQECFjkDkYrtSmcqsFW+kurbXuDaxdmfad3n53MDueYnIPmM+gG1rQ2k1SEXC6swBd1l9pEEBhEfExDBQZg9oqVK3tWQx1PU7iOVS3b2qYXyrwOORxXKlSuFre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8" name="AutoShape 8" descr="data:image/jpg;base64,/9j/4AAQSkZJRgABAQAAAQABAAD/2wCEAAkGBhMSEBUUEhQWFBUUFRgXFRYVFRgWGBUWFRgVFxcVGBgYHCcfFxkkGRcaHy8gIygpLCwtFh8xNTAqNSYrLCkBCQoKDgwOFw8PGikcHBwpKSkpKSkpKSkpKSwpKSkpKSkpKSkpKSwpKSwpKSwpKSkpLCwsKSwsKSkpLCksKSksLP/AABEIALcBEwMBIgACEQEDEQH/xAAbAAACAwEBAQAAAAAAAAAAAAAEBQACAwEGB//EADoQAAIBAwMCBAQEBQMEAwEAAAECEQADIQQSMQVBEyJRYTJxgZFCobHwBhQjUtFiweEVM3LxgpKyFv/EABgBAQEBAQEAAAAAAAAAAAAAAAEAAgME/8QAIBEBAQEAAwADAQADAAAAAAAAAAERAhIhMUFRAxMicf/aAAwDAQACEQMRAD8A9FbrQCh7TVuDXlbcYVwCoTXQaSkVK7VTQk3VAazJqoetRCAak1iHqweqheak1TdVhQFoqRVgtQrSnIqRUirUFUrVGWtDVSKiw21dVq5Suhak4BXCtaBK74dSZgVxq2Fup4VKYioRW3hVPCqTELV1WtBaruyoxQLXStXCVbZUQ7W6r4dEm3VdlIrJbdX8OtAtdNAxmLdSripUSq09bh6WWr9bi/XGUDPEroehFetlNa1Nt1cLVSa7FIVY1QmtNtVZK1pZG5XRdqtxazNMoolblb2zS9Xoq09CMLdXih0uVqrVF0pXNlWmuzUmeyoLda1KlFPDroSoak1FcJVgtZg1aorxXJqs1yagvIqYrOa7NWppVC1VmqE0rWm6uhqxBqwoWtN1VLVyqkVLV91cJqsVDUlgalVFSoPI2r1brfpetdDVywaa29RRCaik6XK2W9Tg04W9Wi3aVJerQX6gZeJVTcoA36odRQdGu9Du9DNfrni104w6JVq2t3KEtPWk1oaYW7lbrdpYl+tUv1mnTMPVg1BJeohLlZ1CAatWKvWgatanSK4T9KugmQO3PtSzqPVfDVo8w25JBkY7CM/Q1qRGIYfvvVDqQIDYJmJ7gd6XWbvk27la5bYfiAKSAVPmjcpB/wBqF6izeNu8TaVPlV0Ow7gT4bNwk9m47GtdUfM30+dU8QcTn07/AD/OvN3v4l2WgdjkEKHc5Fskx6EMI711OqNuZWQEhdwZpTyxtEHgjgyMfKKupPf5obQ3AMfnWpuV5q51NyCfDC7LK3AnxBgCSTnuMzHoa21vXkt2LbPgkK21ZYuqmIx6mDPaCDR1R8Xrm6hDrlhG3eV13AY3Z5HoCO/5Vf8AmgGg94j3k7f38qMsAia7NU3VaaAturs1TdXN9GlrNVmqeJWbXaz2TYPUoXx6lHZPNlK4LVaGrKKuzj2Y7Ksq1cisbtyKO2DuIBqu6h1u1urCKpy1TmvuoZrhmt5rNUijfWe3qsmug1ZWq2K13a7rWmogvihg2a1FPZrUL1dLlVYVkXirsuxhbvVul/NKBqK2s3ZIH61i+tTkcLqPrNWvawqcbRIkTume+F7fn7UrTVlWJcgKDEhl8vvn3rbW6wEKxWSAY2vvJnhto4Hz7iuvDjny6T1je1bK+97jrKFXKEAkSdoC8z8xNDt1MujeEzoqiCrISxkkgtuAIPYHj3pba1F2683hnODG4AfDJM8fLvWPR+oxeZb1wtuBkuSVHqI2xPuPtXbThrb04YEm4HHwtJElT+F1idvowx9aFeNy+CWtFSWUeIXtvbEDABPrPtFK21tm2GsBnczDKEWVU8lHLzEZiAKZaPTWRbW2txEXLxdhmkf2lV/pn3/Oi1OP1FrN0s1uGybieJt3qRi/aBlWxyATIJx3HV62xu7CBaSGQlXDeGSrFDBwF9SDtIPtSv8A68bhy1ksjqE3GTORJZtmJ78Z59StGNztNtTfQNvtblCMJBUIW+GTwQxBmIyakY2VBUKzgOoLIrbrQZS0FlPYyQGUSO/alN62HtWybhtoRcQqsMysi+ZWUexjsTic1NHsCFXYmz4ii1vHn0++RtYkzskASOAMcY7a6i1ncl62SWO4OFBJiEctt4hYyJme9Go0s6kXA1rG07BbuAqUO1QrvMyNzhVXt5hwTXdFcCBSzxJd0/EPDCsVmOGGRt+cUu6dbshnfxJS5sUbmEFnJhGJHBj4j2+dHXUFvwgABm6WViZLTnMdp+sR3mrTIO0vWkL8hSw3bckgACBA7wQfqKaaXV+IpIx2CkjcfeB+xXjdXbV9QFsP8NsITAQ7R5iQ4+FdkZ5BlR7H6TWbGYW4WT/TCjy7GMQDzMyu4+lWSix6JtTVDqqU2tXvRnAwHK+UNtTbEqZ5MyMelQ34mvLzllxytwzbV1hc1lLG1FYverltZ7Gf89UpRvNSlnsOmtEcCsENVuWzNdGG925S/U3QMkgAdzwKJFomtG6H5C14qF2yNxgYIw05j5A1rjxvKnjxtoRL6f3An2BPt2z+VQakCQQRB5dts/TYSM+opm/TdAYC2trMJBDOqN9QR+eK83q+rXNNcKbHRQfKrlrikZyN0/ka7dJ+PR/i4w4TUJt3HcoPcgtnvMKPbPeidFoReMC4BBAbykhJB27j2BjmgNP1JLoJLG08QTvlWHoeG+9F2+igWrjpqQQy5VTgjEgg5AET7GCD2qnHj+K/yjfU9OW0QHedzQu0jJ9pH7mop06/Gb4PfaqmMxJ9F96WfzZ1I8PxFUIRCtjIEggkER3B7wZiDRmoH9IHZuZIG0nJjky2BzHH+a1OHH8HTj+LXb9iJVrhzHmVAJ9JDmD+td0uqUjn2/cfpXmNXeYvwiDb5QbvmYYwGWPMOIMf71VLxUgeRdzA7ZaRxB3Ekc+2RVeHFdI9hdtyMUFdt0FpuplWKsQG7DPHcyQAfpnHfFbDV7j+/nXHlMcuXHq0Aoq07qJwo7GQBB/8q5pHB7rB9RIrpln2hSBMFORB4PGD+Va4RvhNCeEguOgRmIO43CNq5E4kx9vtQen1guMQSrZ8qqlxQh/tKt8WfSIonqGrtgyPEFvKXRuUA+jBAQWOI5n2pY3W7VmVUXLgJBe6CQtvdMBSsQ0fTFdq7CNRfe2SvhFypBfZuUIezA5P1imWj1iXf6iybgEBN52u39yt8X/rIrzet6huuIloG6hyG3XLbA8mN0ruHMgVvqLFsndeDyNs7brXI7SdgO0e5PyrJN9KWLt4l0MTAP8A29iiDIa6Nq7h6DiOaWdQIv3lsE3vKILqLNxQoyGDKYI/1fnTC6ibFVbS3LYA2tZLg7u4/qGGPvEClGss2E3oVui64G9UbeNrDJPlVdwnOIIPIPMK7rrFgWjaS5edrYIJ/lgTAABE2hBJjkue8kTROn6dm2u9XXbIYeKrgchBC8jmO0UL03TIuw7iqiXtiIckTO1oCle/1Me7vTQtuQ7ksMqzZkd1YRA9qbVxhbe0rWkuLBM4Xz4MgHkiZnI4yvM5NNXcDQVMlc21UhWxBg87jg8wfc9xeqdQhSJPxe3o334oH+HLbNd2jKZJmDBHf7xmiTflW55DS5dtMWF22xDkDBggthSAcL2x7CKY6zVopLEbiAVURJbaIJXtJZl+xrmv04e5aIxt5HqRBE/YD60BrlJuQmWQsoIJgEJuZyfY7ftWbI3FOnuwItE5a8LgjcBBAgFyPh37jt/EbeaOua6RtvXNhAKoYhd6nykM3PMz2jvShdeEvt4jFuSNo+DaWC98jzH/AOo43VvrbAZJZ3J5IYkjcfQcgACe3HacUBlY1JW0EUz5rm2VYjzAgEBRLAkkx75NGJ1G23k2HADM+E5hfhMHs2Mf70g0777EeYE+YjzAyogQxaYPmMf6Z9Ka2jvtDaQWdBJ2+UvPJkEiZJkzWrJfKxZolrEEjt85/Mc10WqKtIfCVSs3FndtfxAB7kDnv9e1USIk/SvJymXHmvjEaepRlnSgqCTzUqAdCJosBRmefr+lK+mtJEmmHijxVRCd2SMY+prrOOt8JtHXb6KF8NxO07grAsSeMcihdD1VrlpyrmDc2rOGyI/EPKMSY967poU+eAwMm4D5lAOMqPXswpX1DUXdNe8o8RHk8RJafOOADn1713enMKdTqpukW2LBTHiHzDcfwIMAiexke5qms6/qEDBxu/0sq3VxiWTAQZjH3o/V6tdoJBDAKADyGA7DhRH4vnzVOkNbTUMLiq6XFAgjyhg2WkmWgd5gRzinRgbpn8cXbSsiaTSAuBvU2zDx3y8T8qw6Va1NyWtWygLGV3jYIyYJxxjmj/4u/gx7Z8ey/wDRklhuW3tXEbVgAD55P5lcdTevBbFkB7Y3MxdioiSTuK5iOc5+lQijli5VgUPGRDCSCAZBkSAQR96f2Ovf0gjuDAA5iQPUQIj9iutbNlbWy2tyVgKw3SBk7GJ+EciftQYFnUnc9u5Zb5YY+nwz7TQcH6RtHsuXGHii0NxUy0egAAznHYZoLX9ZS9a3nR27dtYhrd5RcAORCgbWPfaTPpBqjP4LPZ8Nhau29rpGYwRcXMkhuxH1rz6fw5NyWuIgn4nlYjuVImYpmfau/R51XR+CbRtuLtq9bFy05kROGDKTyI9fUVpelVDQRIgznIxH5RRvS9Dt0qNdINtfLY3CAV3ltwnJnd7cCi9bpd1gqVIIgof/ABER7SMQa5cvxcuPaMejdUVFIec8HAg8d8/ahfAuNcBt3xDHbufyoPUAE+Y1h4dsKJlhMGDEe9S/YV1aA0DE7lIDR+EGM+/anj8OfCXGOo1OmuI9ojc6XCWurbPAx/cAZPoR9aJ0/hpbTcqvaIlm2OxPbC4Kt9xQlq2Tp9rWyEDLCpsYbv73fcAfTvHrVb8QzXtrMZVFtsUDRkB9h259czHNarqHKG65VVdlIIU+EypHAhcBXP8AdIotemTptpcqhIGy2d5LjncSfKRH5cUG6XxtVbZBA3bVY7UUDO5TG4kZMGqaDUrD3iEMnaAVUgT32OSB8/1qB7e6TbtItu3cd3ZNzw8hAM7t1sN4YjsJPGRS/omkXa5zBki7cYKrQRlLZJM+7Sfeg7/VrShkO5t0ApA2yBjfsCr9BJ+XFOekmVRnRvKu1FUxtUZBCAnaCOxg5FKWtaVRLvskcEKCBH+lfbtWdy5iREc4Mj5g8j3UyO9V6xfUgzIIHYxx8hU6Tb3WwQQUORJnI5E/7H1rHy3mFHV+ntctFkBxBI59QfmIann8OaHYoJHKyx74wfrED/41e0FWduAJJHv/AIob/wDox5UtxudoG9gqjEmSf0rXH/bwcvPTPUWAu4iCASZ//MfUj7Uh1KspMSF/EeCVxujvLHA+VFdG1pdjuPeD8MSJmPQcZr0Y6ejvMSQOewAxgfeCfypvHBOWvC3LBZ9x/pKsbVXmR3k9lHc8t+XLvWEFrZIQHyogG537m87kjE+o7SBNOuu9K3GE5PfmI478e3tSy/8AwsoyT5j3J7D9Pv7Vksbdsny7oU42hYie/bzbQfYdzinmgvvctjZYUDAdy4G6MCJjcoA4kTSu2ptILaCZ5JgAj0I5I9pHvRTXbMBW8RyDvfw2JluCDg7R2+/rFQPtBa5DMqsF2AghJHOzsVEZMgk5M5FLNZqT4gT+05rTpOlD7vDgKSGIIcbTwdxkFsGMfar6jptsXNwJick8D5Ek/mSa5f1k+Xn/AKTBiKSKlVtvgRuI7GOa7XHa4dapY6btG4fpNFdHUsGYnO7ErwPSBnnNHPHhnjjGQD9z3oHSyEgkKo/ubMf/AFb8q9mPZxz6Hai03lLspmeNytn2IPp6UDfvXYG4G4kmFYcnsCVj7H7UVvIjNv24nPoCok0PqtUqMNoUueVO4E/ODEVOpJqtFbRSwt+G0giT3nM4IXHYZrfT6K5c2vfGRlWZdvlnBAnI4ifT7mtbN5g1tFUj4lb+pMd5M4ntU6i+pC+Y22XuApU+3HBFOwY01+lVFCIADBLPcDM2cltriJM8nt27UNZS0syyrA8rJaRVViMHyDM/6h655rC51i8LasywBiBzHdu8iYoa7rLe8XVHlPxg8EnvBP8AxWbTDPQ9Wt3rbWrh/qCRiVBA4IjaIPMSRW1gC15Sqss/2GJPeWkGkNi2TcHgvE/hYBgGPwkKPiB7cRTezfbUWNtsqXDAMzQCSScKDOxYB5k5Hri0WHF1UYb12kEEAtnbiYXsMf8AqvJXuk27rZYJBzIkQZMY5aBO0RzmitTomZbiEwZ8oUkhQMbZIExjAj399+m6AEMplmXCE5+OZuH2AGOxpDG7qy52ox8G3EASfhGSw4BPz+lDDrjf9pRuZnjHb+4+3A9s0R1vpT2rQFvliQF9FUEnPqWME9636Fo7TFbi2wj8MO4aMT61mcd+XScbZs+nL+jC8xjJj9/WkeutqLqpsAAIZ1G5mIGScglBmPua9Z1Oxgkswj05n5nj5153R6kWi7E+eYMASdxklmY5H/qtTxxnrJgLzFNm222QqMRLt8KEKMn/AE5+lYPoldY27XHk3KihQw7b2BLZ5IAHzrPS6xl1DXJYW5YIwO1c4biY7iFyatb6j5d7O5bzKibUABUc7eYHcsfb2pLO3rXVgiqQWUgg/iA5hiSYPr+QrPxGJCBwzHyokEW7QbhywwYiRz9arprUk+KskeZmiYUjC+XyhZPwAcnIorQaBtrAi4SSFXzQVBEyQYKjtx9RQlLSW42W910hctcBG9pABgZCA5Czk/U16XQ70t+cksfbaT8gskfMxQaxa2gFrlwCNxBZvznbHt+dZ3NYBJu3j7KvH/Jj1wKtazGOpSHBhQJ+IkYPymjNDa2gkDbu+KMKZ7gf4oBERxJAKk+XBH2AIJ+0UZp0NuQdoXsOP1zQtTX2SFMcxI9GE/v6V47+W/qHd6zBEif9q93K3EjGD6jj596RajpyNdwwOOQZz2B+ZxW+PjPL0u0F4rcJUQCce+PT0r3XTOp7VZ2EDvJj0yfU+3+KR6Ppa23BPsQImJM9++aI/i3qC+FFtVBOJEY+Q7Y71thpr/4nsl4BG0d+JIj8p7Upu9URyfMvrzBz6CeK8fqLZPOI+5rXp2gLHg/4+tZsMtOLmrIJ2sRPqVyPoDVbWvhoAYkZYoY+kjP0q93oChOd3sM/c8VfpPTCjZj5RH+ZrGNafdO1jlAUXZbYYLxg9zA831zWGr1TXmgndHYYFNb+hjTwPMJnyQCD33DvSnT6FuwaPtXD+ny8vP5O9LrtqBdwED2rlKP5O5/ZUrHox6G7d3o0AewOf0pf0zSopLFIMxKsU/8A0P0q+kJRAARI+/eDmsmvtuxcInsu447zBAAr1z4ejiejRW7oHlyPWI+XetG6cicBRjLAwPlMZ+9ef02ruBiJJU99pI+9MG1LKvlWT8yI94I/SsWvRxgq+rfhIPcyYx+v50lvWCzHc4ksANoBALQJlpk+/wAqC6rddhMMB3yQfn2/WvNa/VuqjaQNsnuxEwN2e/8Aisz1q3HrNTrgUZATlioMAyWIjJ7SD+ZxxSPUWCltzbVd6xuBz2ziYnH6UPY6mL0BhtGDJMy08n94psttgXdgDyAG9oBE9wRPtWp4xZvw5p9SgCOFgcyZV8zMbRmZ4HYZOa10t1S73kBWAQAD5ixBG5vQ+U/b2rPU2NqCN04KniN8Ht6Rtx6+9aPqAi3NsBtwwBgkKf8ALD61EsbrNxTBMgvuY8SoARLcjAE7mx7V6/pfXPxoqzcncPQSYHsAB9iK8g1sXF2k52j8oP6mfqac9E6QUYzxEjPJ7U653z16jWMN2/ZvgAAETH7NAW9WzXdwtkMcHHIHE/L1o/o2o2lDcaAD8J7/AOarrOolbjEDkYweZ4q7M8eefCvUrJ2Z55IrxY1gDXFa1uTcIWcFiMbj7DMckkV6y5riZDckHIGJ9+4rynWbKhTtJliCYPtHHrWZVpbtuOw8IC2lsmAqhmBUQY3Y3e44ieTVLNnenncrbB2oojcRMszAc0E98gjYIGwKonmYJnOT3NG+KWYpbuFwqwrEARMSqDgDOT7iuijXVdRs2iAQWYEQ24EBQMbQJUEYyZI9q7pepq5BggdjkmT3Z8SfYZNKhockt5ogsTJAiJH37d496YaW6SwZ8jdCrACgAEywAiMfD7UYZaZ32TYRvORLE4MdlCrEA/PPvFKRZIBOwAdufnxMTHr/AMUx8PeZ9MmTHmOMsO8fYExQequSkKIDELjHMFj6iTFBrKx1q4qynAxu5PuBMgZ7xWH82WJa5u5x5mbPoOIHzpw+mVbKkQNxGOIVDtH3M0r6nqUxEeQwPSTyx+XvSyY9O6l55ztXhSIH1ijWvAMbghhHA+8eprxy60jIMST8+aK/6gQfKeP/AH+lI0ws/wAUqpIIkk5JaQTEblJ4HOOK7a6hvtszQTIiBAiB5QTwRPPtik76wGdyjB7CIOcj09cV1dYvA+1b7M4Pt6cOSZ2fX7UTo9MQcCR7ED7SKC0mpHHqOT+/WmukvkLIMjvH+4rNah/pNNuX4cDsY/3q6aUBoa2fWSY4/SgrHWSPKAY78gj9KZWrojzEx2JYmJxGcigra7TB1lYIHIBhvbJNK9PcAG3eyHtOcCi9SAzFbV4rdXsYIYd8HkUnt2s+dgp7QIH1HauXOPPZtMhcuj8aH5muUGtj1g+4Ncrl0rGGFm35JJGPXkR2M96F1/UPBXc26SeBC/fk/eray3u3ESCv4gT7Y2jtntQd/pLXBiGZuVaRMckRXb7d5/TrMseh6T/EKOoAIDHjOT8hgR7wKI1zFx6kZBDEH6zXz7X9Be2Wh9hjceSOOxC/7UPpes3bTL4jsUPBJxB7gcVrlO3w3w/pj2zsxJDSw4gAMSSPkO3fNLj0hGnuGELAEj1kACcTn2+5Jt3WBPA2mfN/xj5zWuluz5XJJj0xt/Fkc8/QxXKbHplnKPLaGyERwxzbcT8t4B/Wj9T1PbbtiZB3lv8Ay3BB8wDu/M1l1W0FuOR8NxV+pBE/Mys0p1BcADsB9pLNP3J+9dZjldj2mg1G6wznO0fmpIH6E/QUo112Cv8ApAYz3iAB7mZ+9D6PqrWkCxO/n2G2D+p+1B6nUEuO8jjvjIz8/wBKsF5+HnRenBjuadszjuIj9Kbt1FFICMCROBzgYNeX0DhtoDPE7QZAXdkkAiCcNx8qL0d4Bj5jgxlfcz8vrRbI48udr0h1b3AfCK7omAQGxzyaodReCyd0jgGCAY+0Uos3W3zvhZAAAkiTHr5PX9mj11rltrOCRypAJOSMxkces1jWZaxvaV2JlzbL+Yn4QTGTg5P5Vlr7QCjdldoAP4ix4he/zpre0JIBkQuwGJOWZ5AkGD5RHPBrv8rb8RSzZxEgMT/5EkRRtderx1noDtIZZUSZWJGDJJnHb170Np+kMN22dxEKCZ3Y5DAQAInNe41jqu47XZQdzbiBG7uQo4/xWWn6YpUsUIBkNgnjEAMB6diOBNPah5A3BvZBBWRkDG6AP14Pf60TcKgsm4AkAAg4ke/H7NP06evxQcSGFyFAngYz74GR3xQd/ohYgQszkLiB24k+nrgVrs1N+ihNZG4TCsCQe0gj7c1vpvDiGaJGM+nofUc/Wj1/h2Djw+/mmQpP4oPJAnApd1D+GbgYwSSCIwdp9Die/wCVPaH1t1S5KjbBKjgZkAyGH0NedS2GJA7nPzpzpugOTDGME+QnESYlsGf9sV230K2QXLQVn8Yl8nBHf6U7B7XntTZ4Cj2EUI+mdcEEds16O+gtgmCxUYGefmecZx6UNpbxusN8DIAk5k/Otys2EpDQcUMzmfSvYWunFp8MT2AaIyYn7GfpFC6zo5DNvQpBkGCQwJI7iPeau0GEOm1DL8/8dv36U76Xf3SQdpUEntjv/wCqD1XSvNjdJ7KjHIrexp2Q7uwwfX0Pzq2UPSdPuolxCxw4wRx/6onVdXNt1TBYGRiZHoaXJaW4igAiCcEYx6elMh0tvDKmZYQHVQTySQDHlgCPvWb41jHS2WvPutqqyZJJG73HcqKZfybM0MFVj8QB5gYieaBTpu4CHubhgEpJ8o4YnI/5pjZ6qLa+IbawPi3LuG/jaB6kj071zo48cCr/AA3cj4/yrtO9N/EEoDsTInkD6R4WKlW8WvAv/wDOKzHadpYMczESYj/TIgGhR0ht6qC2Wll5A4lt3Py9ZotrblQ6AjEghiDI+0Cs9LqrpYA3AHAMrcAaPkRyDFa+HO7JZYCQXXuur7WtguFlCLgRZOGkE8D78ilN7p99FLqmzdkDAKDHlBzII4Y5nEmvR6l2tEM1u2zAwIB3QMYBWfStdT1S6gzbIB4yjAgiRnbERVo3PMKun9U32hbJ/qpIBYfF7MPWPvEjuKMt9RUAbrO0ggBgY7gDmQZxVrurJ2m6uwNADeFbcZ7EshH6f70DqdcSYG2WMSbKFTGYOzbnv+zRymt/z53h9eDLlu2423IgzskZVucHt9f9hCi/pVO7ZbJ2EAxliTkDbycGZ4xTLSWHPx2xcT8QVrqk+mdzjEcGmdnp9tYNo7OARdbY0HkLc2+ccYiuV8db/afTxZ6YwgkmTPlA4HGT27z+43XobNvVQSTbJLEQDBEIoxAMnNe5/l7bkqyzuGGDQu6QWPYFiQe34uKLTpuxgu1hORjB2gHB9JH5+9dJdc/L9vnFjobIkGNpA8pYD1BbOAZx84z3oqxoy8oPKykARmTjhvpMV7fVaRCY3KhJyHxz/a0RziPlQOr/AIeRCsduCZPEmO2P3imz7b6x5nWaVzaO4Fm3eVjO4xEyBj1zyfeKIsuFYEboYRDAiBmYBIPJ9BxTpOmm0cFCpmAJiWGPxEge0cxWK2jcJkFgYnO0CPUnP61lnIzTXEKBHmBJCrPJmWIK7YPE/PjNYp1ZDcnY7ASCTbdl4Hw4ic/nVb3Qbtwbw7csIH4huPf1I+lMekWbtkXBfUPv/wC2IzncdpYErBxHv2imHP0OOoIoKFW8RsHYdwEhTMuQOCPmSRRN+4LSpabsoCyfi9OZMgxwePpQ168wuHaqh4UOFeQcmAAIIYAySJjcPSazSwjt/VZ1B+FgpIUcjcTznEjkDtRjNn4z1/VthAhSikLugkDbgEDgd/YZ9qIttcugOqiCYfaciDMiCMEdvyFFaa3DZgnaAApmCIHmn1IP3o3RpBZVTwwDkldoYEGIwJyOZFXE8ZhU+kFo4RmUNu2nIJ9JPuTnH5VnZ6pctMPKiEjb4e1YIO7BUtJYyIJnv60+vIrspVC4gklGJEyZHBBPIoVuli4x8ihcCWKQM4mFBJOMCBnvzWrI3QenZb9ttzE+TybSFKknKA8RtMZxj60p1zadBFzykk+UmI+EAkqe8R34HtT9dK6JyBHDqNwQkwAU5OQe/HyihDp98Ei33BIUAvGDuA5wAY4xVkMhZpug2IYbbUQfKWAIJyBLHcRBmZOBVzpxCKqWfMIIW1bmBuyC6z25mK3bSbdxJRceXLAeaAqsjMVGI4jtzmuXrNsAE7C0jb8UfCeQGPoJ+VVFjuptsLZCMLbLg7hCBZEZAhiD9M+1YN04spU3VZlA37Ts87ciDmec4yKbro7e0OqupmSBgHBB7YGeftV7HSzckokrEGOCJOJDeY474xRhzXnr2g2sIVCVBAV9wkRMGD5uKLt6VnQKxs2g0kLG1lCt8Utgce5p7ZtW7e9TaJ3CIuMe+OCcDPfEmtL+gRLWSJECRtYqPb6fatZqwss9LaMKDyJWeWIyzAY4AjianUNC9vadhUFgCC2D4ga3AA9yDOImmlq5bRPiVVImdpbJ9YyOPX0oLUaRHHmusFVhubKhBAIBJYscntk/qVYztOmw5AjjcoB7gLx5sjsTS7WWA7KSqptBuFnhUYEALIJ5UH6lvlWlvYq/0yRDEFnYHcDcPA9SO0xP3qzdTbCiZtyF3W2GSBLljzgxg5jgVjdc7Nc0FpGthmtySWM+XPmMfEJ4qVPGtHLXLoJyR88/iMmuUDHoxZ3/AA85xgH5gzjP7zSvqOkltpPmGQ4P12gEwTHvTbwIILbziFCHeB7kiD+ZpJ1HQENuA+Emdpge8115XDy+BduySoEgwIluP/HMRmtun6ZCu1iCUkDiOQYA9uaG6LqAVYlJzGMkfaj/AOTzKhgvoMt6cc/emCRQpsY7fFgf3BQkD3ZSSD60RqNMGAO23IzxE+0nj2x2rLVaYgfiMZAGD9ZoB9ZLMDJMRBMzRp0S1lt07dqAeXjPtAwRMc+tUgsCCh8TvtcwOIn3x/zWL/xMkBGJJGSeI9BNTS9SQgtvIk4Q8nHY/wCaqpd8bWumsA24QSckZ8p4U7uK32MbQ2sVcAgeYnE4yIPH7NX0dzfIPJ5ls/XbxRtm20H8UAiT+80dY1JKF02nvhQC0yOS0x7spAntV7mhuCJNon+0WxjPMiAD2qq23AlnB+Rj5AV3UadyvxbcjzASBzzJpyfi6wNf0UEmO3AZo94BJ/WBS5dU1vIG5d0TB7GIgT29PSmmn0FwMArlwRuLbu/0iB7jNb3elKCN1oCMhh5p+Q7Y70zjD8Fd3W2VIi4A0SdwO4HJwG4Un7VXRas3pFwxBXzFVXIONpHxSYwc+1NrvTUIIKCBxKhuTz5u379aDFoIgIVSWPwgAAiMkrnv6mrCvptPbXcqrzmAIyck8QeSdxzmll/pu1fBCMywJZSPKIgYOZgkU6bxECt5RnIQTE5jmT+lZXLRYyN3MkZXJ4kniixFHSrdy2fOQVBAAM5VfhML3H75pxaQXd0KGwBPhh2GcQpEfestQAgkkrJAzkCOeOZq+n6IblsjeFDkEHJmJzgYEiPofSiM56tbuhA3kYKpwpBBxJwsfb/aK51CwpKOAAc7XgiC3ZlWARHYycCTWlnpKor7tQrPancgJ8qmAPNErkjiaz6hpbhtqhRnaDt2hs4yDI83r61U3Aj650QoQXmSoVoyJ2grweJxFW1CXwF2KzjblWIwPqZ+33q2m0Q2tuRxcXaWBUjLHyjIjuMTkVXVdGflg2YG0t+HvEHAB9KzB/xwW/GA3IQTwdo94yF82e/2NZ/ya2doueGWJIIFtpIHYFiZJ4iD60z1vTRbVLpEloRFEmecQMAnMRmhL+huvv2+JbdWtwGDEkPMbS09wRVgUGouG6VayUs7ZBUSZECDt+Lv/isbnULmWsqpkgQ1srwRtEOBuAgese3NEaY6i3Pj296Ef9wD8YMQYG2O37itn0V7xNjJ4YIkqwwQmTkDt9OfepvfAepfxoF+3dQgkqVbaEYD35WcwDMR8VbafW20ASd7sCSd1uTHcEckTHt3istR0Qm421gqKksWEeUZBkiS0kAe5FFaHogdWMxG0GZgsfhgQdsRz7/Kn0xnp71sXSbixiVjkSAASi8g9pMYBIFd1xS4jFQx2FWAPZmIAzG2c+8bsGu9N00uU2sTu2G4ybVncF9IOQc1lrDctBltoWcqX2XFZA0MBuAjzQY5jOKvnwl2msgr5jsW5hSjOCROdwyG5/5oW8E8Py7dibo53kAEkbSCCcYPb1xXf+i65itt1KbuPK5JJyw4juDjOKaaH+Ctr8MLvc3I2nGHMcT78yBV1/WIA0ur8i7fAQESFa8sicwfKc/WpT21Z06qAYBHPkHPP9tcq8GwztXlPODA7elCash1hQYJIyeYMmZ7VKlbZl2hNDoisqgULMmRzzTS1cAgNA+Q74qVKmuVxXUXlhgJxzn1xAHakp0DrcPhABmEMcYxBGalSj5PH4ZH+EP6bNcfMEbQBAnvMSamg/hUBIclvSCBipUrWLDH/oRJiSB3gwTA5J70TptPsXJJj35A+malSnMTRLyOCQsAewP5VqdarbkViGEcDPtnjNcqVHGmmvqpkliR5SPn39BWmrvsqnHliQZ7entUqUgr6grEYZlYnENgA96H0/Q9gJLsWbJO5ueeCYFSpRnq3wXa6efKcEggif8AjFY3boS4qb/O8wIMEehPYVKlZw6rrVLI5b4gP6ZBMKRziM1na6t/Ri4vwAGQJmJiPMIbzEdxx9e1KzfBZpBZRiHYDF23sEs25Ya2wyGzBtj7kCKd2710WiVZvjvMQDhVuoVhQSPhBxM5AgDJMqUdqzZjbT9LN5BcW6UlUTYFGVtMpQGcBQAARmZPrRN3pRNs2zdJwwG9QYUh5A2kfiYEzMhQvoRypXX6MjbU2m2bVuMiyu3ZIKlbdpARJOd1vd/83HcmgbvTSpdhdc7kVXXcyl9oVWYkNBYqGWYxv7nJlSq/CC6a2ERv6lxVKQArMFVoXa0BpJBWck5PfBoJepotxru93AuuyKWeFF1WUrkiYU8nmMhuKlSuV5VcZsLuq9Wa7YZHusLly4u0ebZ4SqBG0MQJc7vYqOaz6Z/RbazsQtxHYCclc7pn5wO241KlVt1rPXplsNaEs73CGRhcZySFDeJ5RIgk85xmPYR+j77QNsjeA0kyN/iXFuNuzBQECFjkDkYrtSmcqsFW+kurbXuDaxdmfad3n53MDueYnIPmM+gG1rQ2k1SEXC6swBd1l9pEEBhEfExDBQZg9oqVK3tWQx1PU7iOVS3b2qYXyrwOORxXKlSuFre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32" name="Picture 12" descr=" (500x374, 49Kb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857232"/>
            <a:ext cx="4164511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34" name="Picture 14" descr=" (521x445, 96Kb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3643314"/>
            <a:ext cx="3571900" cy="3050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36" name="Picture 16" descr="http://t2.gstatic.com/images?q=tbn:ANd9GcSz60lDNVvrPcXL2zEkeoDCO6UFX_thn__wse_ayH51fN6LYNyz4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3643314"/>
            <a:ext cx="2928958" cy="3076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63b61ba3b3d8692751aa296dfea (432x452, 62 Kb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4071966" cy="4260484"/>
          </a:xfrm>
          <a:prstGeom prst="rect">
            <a:avLst/>
          </a:prstGeom>
          <a:noFill/>
        </p:spPr>
      </p:pic>
      <p:pic>
        <p:nvPicPr>
          <p:cNvPr id="31748" name="Picture 4" descr="e36d45e6168b847ecafac7ae584 (563x450, 36 Kb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42852"/>
            <a:ext cx="4647598" cy="3714776"/>
          </a:xfrm>
          <a:prstGeom prst="rect">
            <a:avLst/>
          </a:prstGeom>
          <a:noFill/>
        </p:spPr>
      </p:pic>
      <p:pic>
        <p:nvPicPr>
          <p:cNvPr id="31750" name="Picture 6" descr="86b22f10bdff78fb9049fe07f08_prev (590x352, 44 Kb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3786190"/>
            <a:ext cx="4833932" cy="2883974"/>
          </a:xfrm>
          <a:prstGeom prst="rect">
            <a:avLst/>
          </a:prstGeom>
          <a:noFill/>
        </p:spPr>
      </p:pic>
      <p:pic>
        <p:nvPicPr>
          <p:cNvPr id="31752" name="Picture 8" descr=" (400x311, 27Kb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286256"/>
            <a:ext cx="3071833" cy="2388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Рисуем ёж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642918"/>
            <a:ext cx="5429288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Рисуем ёж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500042"/>
            <a:ext cx="6000792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Рисуем ёж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85728"/>
            <a:ext cx="6215106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Рисуем ёж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85728"/>
            <a:ext cx="6143668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Рисуем ёж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57166"/>
            <a:ext cx="6286544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7A67055FE26C94E9C6267E541DDBEA3" ma:contentTypeVersion="0" ma:contentTypeDescription="Создание документа." ma:contentTypeScope="" ma:versionID="0bf26985e607cfa321ee028d087cf043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4E28728-F297-43B5-8D20-F31561929E10}"/>
</file>

<file path=customXml/itemProps2.xml><?xml version="1.0" encoding="utf-8"?>
<ds:datastoreItem xmlns:ds="http://schemas.openxmlformats.org/officeDocument/2006/customXml" ds:itemID="{AF7986BB-E940-457F-ADA6-6249BFCACFF4}"/>
</file>

<file path=customXml/itemProps3.xml><?xml version="1.0" encoding="utf-8"?>
<ds:datastoreItem xmlns:ds="http://schemas.openxmlformats.org/officeDocument/2006/customXml" ds:itemID="{B4FFC170-6B16-494B-A300-6A9A4DFE2F6F}"/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30</Words>
  <PresentationFormat>Экран (4:3)</PresentationFormat>
  <Paragraphs>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Рисуем  </vt:lpstr>
      <vt:lpstr>Интересные факты из жизни ежа</vt:lpstr>
      <vt:lpstr>Ежата рождаются слепыми и без иголок. Иголки (сначала мягкие) начинают появляться через несколько часов после рождения. Глаза у ежат открываются только на 16-й день</vt:lpstr>
      <vt:lpstr>Тело ежа покрывает от 7000 до 10000 колючек. Колючки ежа постоянно обновляются, старые выпадают, а им на замену вырастают новые. </vt:lpstr>
      <vt:lpstr>Вот они какие!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25</cp:revision>
  <dcterms:created xsi:type="dcterms:W3CDTF">2011-10-08T14:06:04Z</dcterms:created>
  <dcterms:modified xsi:type="dcterms:W3CDTF">2011-10-16T18:36:22Z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0x010100F7A67055FE26C94E9C6267E541DDBEA3</vt:lpwstr>
  </property>
</Properties>
</file>