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51F175E0AB71240BF2B7F11A03B6FD4" ma:contentTypeVersion="0" ma:contentTypeDescription="Создание документа." ma:contentTypeScope="" ma:versionID="551b66aa85c14656461d03772870dfc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B451104-4B4A-49E2-95AF-D9A976935F48}"/>
</file>

<file path=customXml/itemProps2.xml><?xml version="1.0" encoding="utf-8"?>
<ds:datastoreItem xmlns:ds="http://schemas.openxmlformats.org/officeDocument/2006/customXml" ds:itemID="{EE896592-0044-4439-A766-1B4E2CECF295}"/>
</file>

<file path=customXml/itemProps3.xml><?xml version="1.0" encoding="utf-8"?>
<ds:datastoreItem xmlns:ds="http://schemas.openxmlformats.org/officeDocument/2006/customXml" ds:itemID="{3E5E7DE5-FB42-45C3-B42A-A207DC97176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0x010100151F175E0AB71240BF2B7F11A03B6FD4</vt:lpwstr>
  </property>
</Properties>
</file>