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26F888437FB374F804C24FECAEA0CB7" ma:contentTypeVersion="0" ma:contentTypeDescription="Создание документа." ma:contentTypeScope="" ma:versionID="900fbd5fad68feaaff513943cfddb3e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8AECB1B-5878-453A-BC55-7F184FFDDF62}"/>
</file>

<file path=customXml/itemProps2.xml><?xml version="1.0" encoding="utf-8"?>
<ds:datastoreItem xmlns:ds="http://schemas.openxmlformats.org/officeDocument/2006/customXml" ds:itemID="{EFD78B9D-480F-4307-A907-64BB13D65E09}"/>
</file>

<file path=customXml/itemProps3.xml><?xml version="1.0" encoding="utf-8"?>
<ds:datastoreItem xmlns:ds="http://schemas.openxmlformats.org/officeDocument/2006/customXml" ds:itemID="{CCE22D5B-3A1B-42BE-8B82-545F9F9E2A2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0x010100226F888437FB374F804C24FECAEA0CB7</vt:lpwstr>
  </property>
</Properties>
</file>