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63;&#1072;&#1074;&#1072;&#1081;&#1085;&#1083;&#1072;&#1085;%20130%20&#1080;&#1081;\001.%20&#1076;&#1083;&#1103;%20&#1057;&#1058;&#1048;&#1061;&#1040;%20&#1092;&#1086;&#1085;%20&#1044;&#1051;&#1048;&#1053;&#1053;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https://ds02.infourok.ru/uploads/ex/0d37/0001593e-e51a13c8/640/img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001. для СТИХА фон ДЛИНН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7858148" y="107154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present5.com/presentation/413405950_453738353/image-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14338" name="Picture 2" descr="http://mari-lab.ru/images/b/b2/%D0%95%D0%B3%D0%BE%D1%80%D0%BE%D0%B2_%D0%92%D0%B8%D1%82%D0%B0%D0%BB%D0%B8%D0%B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85728"/>
            <a:ext cx="5357850" cy="621510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present5.com/presentation/413405950_453738353/image-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16386" name="Picture 2" descr="https://pp.userapi.com/c626719/v626719826/10d57/-uTyvMfJhkU.jpg"/>
          <p:cNvPicPr>
            <a:picLocks noChangeAspect="1" noChangeArrowheads="1"/>
          </p:cNvPicPr>
          <p:nvPr/>
        </p:nvPicPr>
        <p:blipFill>
          <a:blip r:embed="rId3"/>
          <a:srcRect t="5133"/>
          <a:stretch>
            <a:fillRect/>
          </a:stretch>
        </p:blipFill>
        <p:spPr bwMode="auto">
          <a:xfrm>
            <a:off x="2000232" y="214290"/>
            <a:ext cx="5500726" cy="62342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present5.com/presentation/413405950_453738353/image-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present5.com/presentation/413405950_453738353/image-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17410" name="Picture 2" descr="https://ds02.infourok.ru/uploads/ex/0adc/0000a71b-2a1ebedd/img12.jpg"/>
          <p:cNvPicPr>
            <a:picLocks noChangeAspect="1" noChangeArrowheads="1"/>
          </p:cNvPicPr>
          <p:nvPr/>
        </p:nvPicPr>
        <p:blipFill>
          <a:blip r:embed="rId3"/>
          <a:srcRect l="10745" t="3704" r="29630" b="43891"/>
          <a:stretch>
            <a:fillRect/>
          </a:stretch>
        </p:blipFill>
        <p:spPr bwMode="auto">
          <a:xfrm>
            <a:off x="465879" y="428604"/>
            <a:ext cx="8236235" cy="55721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present5.com/presentation/413405950_453738353/image-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18436" name="Picture 4" descr="http://img.youtube.com/vi/4n3KXhJ68Ew/0.jpg"/>
          <p:cNvPicPr>
            <a:picLocks noChangeAspect="1" noChangeArrowheads="1"/>
          </p:cNvPicPr>
          <p:nvPr/>
        </p:nvPicPr>
        <p:blipFill>
          <a:blip r:embed="rId3"/>
          <a:srcRect l="14062" t="12500" r="14062" b="14583"/>
          <a:stretch>
            <a:fillRect/>
          </a:stretch>
        </p:blipFill>
        <p:spPr bwMode="auto">
          <a:xfrm>
            <a:off x="571472" y="372694"/>
            <a:ext cx="7929618" cy="603340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present5.com/presentation/413405950_453738353/image-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19458" name="Picture 2" descr="https://mariuver.files.wordpress.com/2008/12/jandak_l_izi.jpg?w=5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4591" y="344772"/>
            <a:ext cx="8139375" cy="59417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present5.com/presentation/413405950_453738353/image-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7" name="Picture 2" descr="http://mari-lab.ru/images/b/b2/%D0%95%D0%B3%D0%BE%D1%80%D0%BE%D0%B2_%D0%92%D0%B8%D1%82%D0%B0%D0%BB%D0%B8%D0%B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28"/>
            <a:ext cx="3263978" cy="3786214"/>
          </a:xfrm>
          <a:prstGeom prst="rect">
            <a:avLst/>
          </a:prstGeom>
          <a:noFill/>
        </p:spPr>
      </p:pic>
      <p:pic>
        <p:nvPicPr>
          <p:cNvPr id="8" name="Picture 2" descr="https://pp.userapi.com/c626719/v626719826/10d57/-uTyvMfJhkU.jpg"/>
          <p:cNvPicPr>
            <a:picLocks noChangeAspect="1" noChangeArrowheads="1"/>
          </p:cNvPicPr>
          <p:nvPr/>
        </p:nvPicPr>
        <p:blipFill>
          <a:blip r:embed="rId4"/>
          <a:srcRect t="5133"/>
          <a:stretch>
            <a:fillRect/>
          </a:stretch>
        </p:blipFill>
        <p:spPr bwMode="auto">
          <a:xfrm>
            <a:off x="3643306" y="214290"/>
            <a:ext cx="2829104" cy="3857652"/>
          </a:xfrm>
          <a:prstGeom prst="rect">
            <a:avLst/>
          </a:prstGeom>
          <a:noFill/>
        </p:spPr>
      </p:pic>
      <p:pic>
        <p:nvPicPr>
          <p:cNvPr id="20484" name="Picture 4" descr="http://mari-lab.ru/images/6/63/%D0%AF%D0%BD%D0%B4%D0%B0%D0%B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63031" y="214290"/>
            <a:ext cx="2746322" cy="3857652"/>
          </a:xfrm>
          <a:prstGeom prst="rect">
            <a:avLst/>
          </a:prstGeom>
          <a:noFill/>
        </p:spPr>
      </p:pic>
      <p:pic>
        <p:nvPicPr>
          <p:cNvPr id="20482" name="Picture 2" descr="http://mincult12.ru/sites/default/files/images/calendar/chavajn_portrait_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8992" y="2571744"/>
            <a:ext cx="2928958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present5.com/presentation/413405950_453738353/image-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428604"/>
            <a:ext cx="8143932" cy="563231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sz="8800" b="1" dirty="0" smtClean="0"/>
          </a:p>
          <a:p>
            <a:pPr algn="ctr"/>
            <a:r>
              <a:rPr lang="ru-RU" sz="8800" b="1" dirty="0" err="1" smtClean="0"/>
              <a:t>Ончымыланда</a:t>
            </a:r>
            <a:endParaRPr lang="ru-RU" sz="8800" b="1" dirty="0" smtClean="0"/>
          </a:p>
          <a:p>
            <a:pPr algn="ctr"/>
            <a:endParaRPr lang="ru-RU" sz="8800" b="1" dirty="0" smtClean="0"/>
          </a:p>
          <a:p>
            <a:pPr algn="ctr"/>
            <a:r>
              <a:rPr lang="ru-RU" sz="9600" b="1" dirty="0" smtClean="0"/>
              <a:t> </a:t>
            </a:r>
            <a:r>
              <a:rPr lang="ru-RU" sz="9600" b="1" dirty="0" err="1" smtClean="0"/>
              <a:t>тау</a:t>
            </a:r>
            <a:r>
              <a:rPr lang="ru-RU" sz="9600" b="1" dirty="0" smtClean="0"/>
              <a:t>!</a:t>
            </a:r>
            <a:endParaRPr lang="ru-RU" sz="9600" b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7D9D1ACF52E7B45973E4B8C9F135B2C" ma:contentTypeVersion="0" ma:contentTypeDescription="Создание документа." ma:contentTypeScope="" ma:versionID="333da3bdc6c34c4025c6d254fc0d9641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619F151-F747-4A67-A812-F17C9A3499A8}"/>
</file>

<file path=customXml/itemProps2.xml><?xml version="1.0" encoding="utf-8"?>
<ds:datastoreItem xmlns:ds="http://schemas.openxmlformats.org/officeDocument/2006/customXml" ds:itemID="{067EFB38-151C-4C4A-8053-85D19510D6DD}"/>
</file>

<file path=customXml/itemProps3.xml><?xml version="1.0" encoding="utf-8"?>
<ds:datastoreItem xmlns:ds="http://schemas.openxmlformats.org/officeDocument/2006/customXml" ds:itemID="{DB43AF0E-C84E-4664-A5C2-13A5544FEFEC}"/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4</Words>
  <PresentationFormat>Экран (4:3)</PresentationFormat>
  <Paragraphs>4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11</cp:revision>
  <dcterms:created xsi:type="dcterms:W3CDTF">2018-10-02T17:56:19Z</dcterms:created>
  <dcterms:modified xsi:type="dcterms:W3CDTF">2018-12-13T17:23:00Z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0x01010067D9D1ACF52E7B45973E4B8C9F135B2C</vt:lpwstr>
  </property>
</Properties>
</file>