
<file path=[Content_Types].xml><?xml version="1.0" encoding="utf-8"?>
<Types xmlns="http://schemas.openxmlformats.org/package/2006/content-types"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docProps/custom.xml" ContentType="application/vnd.openxmlformats-officedocument.custom-properties+xml"/>
  <Override PartName="/ppt/charts/chart7.xml" ContentType="application/vnd.openxmlformats-officedocument.drawingml.char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1"/>
  </p:notesMasterIdLst>
  <p:sldIdLst>
    <p:sldId id="256" r:id="rId2"/>
    <p:sldId id="258" r:id="rId3"/>
    <p:sldId id="278" r:id="rId4"/>
    <p:sldId id="277" r:id="rId5"/>
    <p:sldId id="257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87" autoAdjust="0"/>
    <p:restoredTop sz="94660"/>
  </p:normalViewPr>
  <p:slideViewPr>
    <p:cSldViewPr>
      <p:cViewPr varScale="1">
        <p:scale>
          <a:sx n="69" d="100"/>
          <a:sy n="69" d="100"/>
        </p:scale>
        <p:origin x="-5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4" d="100"/>
          <a:sy n="44" d="100"/>
        </p:scale>
        <p:origin x="-1517" y="-8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txPr>
              <a:bodyPr/>
              <a:lstStyle/>
              <a:p>
                <a:pPr>
                  <a:defRPr baseline="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35</c:v>
                </c:pt>
                <c:pt idx="1">
                  <c:v>12</c:v>
                </c:pt>
                <c:pt idx="2">
                  <c:v>8</c:v>
                </c:pt>
                <c:pt idx="3">
                  <c:v>45</c:v>
                </c:pt>
              </c:numCache>
            </c:numRef>
          </c:val>
        </c:ser>
        <c:axId val="67700608"/>
        <c:axId val="67702144"/>
      </c:barChart>
      <c:catAx>
        <c:axId val="67700608"/>
        <c:scaling>
          <c:orientation val="minMax"/>
        </c:scaling>
        <c:axPos val="b"/>
        <c:numFmt formatCode="General" sourceLinked="1"/>
        <c:tickLblPos val="nextTo"/>
        <c:crossAx val="67702144"/>
        <c:crosses val="autoZero"/>
        <c:auto val="1"/>
        <c:lblAlgn val="ctr"/>
        <c:lblOffset val="100"/>
      </c:catAx>
      <c:valAx>
        <c:axId val="67702144"/>
        <c:scaling>
          <c:orientation val="minMax"/>
        </c:scaling>
        <c:axPos val="l"/>
        <c:majorGridlines/>
        <c:numFmt formatCode="General" sourceLinked="1"/>
        <c:tickLblPos val="nextTo"/>
        <c:crossAx val="6770060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798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txPr>
              <a:bodyPr/>
              <a:lstStyle/>
              <a:p>
                <a:pPr>
                  <a:defRPr baseline="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35</c:v>
                </c:pt>
                <c:pt idx="1">
                  <c:v>12</c:v>
                </c:pt>
                <c:pt idx="2">
                  <c:v>45</c:v>
                </c:pt>
                <c:pt idx="3">
                  <c:v>8</c:v>
                </c:pt>
              </c:numCache>
            </c:numRef>
          </c:val>
        </c:ser>
        <c:axId val="69221760"/>
        <c:axId val="69235840"/>
      </c:barChart>
      <c:catAx>
        <c:axId val="69221760"/>
        <c:scaling>
          <c:orientation val="minMax"/>
        </c:scaling>
        <c:axPos val="b"/>
        <c:numFmt formatCode="General" sourceLinked="1"/>
        <c:tickLblPos val="nextTo"/>
        <c:crossAx val="69235840"/>
        <c:crosses val="autoZero"/>
        <c:auto val="1"/>
        <c:lblAlgn val="ctr"/>
        <c:lblOffset val="100"/>
      </c:catAx>
      <c:valAx>
        <c:axId val="69235840"/>
        <c:scaling>
          <c:orientation val="minMax"/>
        </c:scaling>
        <c:axPos val="l"/>
        <c:majorGridlines/>
        <c:numFmt formatCode="General" sourceLinked="1"/>
        <c:tickLblPos val="nextTo"/>
        <c:crossAx val="6922176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798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txPr>
              <a:bodyPr/>
              <a:lstStyle/>
              <a:p>
                <a:pPr>
                  <a:defRPr baseline="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</c:v>
                </c:pt>
                <c:pt idx="1">
                  <c:v>69</c:v>
                </c:pt>
                <c:pt idx="2">
                  <c:v>17</c:v>
                </c:pt>
                <c:pt idx="3">
                  <c:v>12</c:v>
                </c:pt>
              </c:numCache>
            </c:numRef>
          </c:val>
        </c:ser>
        <c:axId val="70808704"/>
        <c:axId val="70810240"/>
      </c:barChart>
      <c:catAx>
        <c:axId val="70808704"/>
        <c:scaling>
          <c:orientation val="minMax"/>
        </c:scaling>
        <c:axPos val="b"/>
        <c:numFmt formatCode="General" sourceLinked="1"/>
        <c:tickLblPos val="nextTo"/>
        <c:crossAx val="70810240"/>
        <c:crosses val="autoZero"/>
        <c:auto val="1"/>
        <c:lblAlgn val="ctr"/>
        <c:lblOffset val="100"/>
      </c:catAx>
      <c:valAx>
        <c:axId val="70810240"/>
        <c:scaling>
          <c:orientation val="minMax"/>
        </c:scaling>
        <c:axPos val="l"/>
        <c:majorGridlines/>
        <c:numFmt formatCode="General" sourceLinked="1"/>
        <c:tickLblPos val="nextTo"/>
        <c:crossAx val="7080870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798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autoTitleDeleted val="1"/>
    <c:plotArea>
      <c:layout>
        <c:manualLayout>
          <c:layoutTarget val="inner"/>
          <c:xMode val="edge"/>
          <c:yMode val="edge"/>
          <c:x val="0.21205144356955391"/>
          <c:y val="0.14011664230479071"/>
          <c:w val="0.73017077865266844"/>
          <c:h val="0.4775372206242927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txPr>
              <a:bodyPr/>
              <a:lstStyle/>
              <a:p>
                <a:pPr>
                  <a:defRPr baseline="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</c:v>
                </c:pt>
                <c:pt idx="1">
                  <c:v>2</c:v>
                </c:pt>
                <c:pt idx="2">
                  <c:v>4</c:v>
                </c:pt>
                <c:pt idx="3">
                  <c:v>91</c:v>
                </c:pt>
              </c:numCache>
            </c:numRef>
          </c:val>
        </c:ser>
        <c:axId val="71240704"/>
        <c:axId val="71275264"/>
      </c:barChart>
      <c:catAx>
        <c:axId val="71240704"/>
        <c:scaling>
          <c:orientation val="minMax"/>
        </c:scaling>
        <c:axPos val="b"/>
        <c:numFmt formatCode="General" sourceLinked="1"/>
        <c:tickLblPos val="nextTo"/>
        <c:crossAx val="71275264"/>
        <c:crosses val="autoZero"/>
        <c:auto val="1"/>
        <c:lblAlgn val="ctr"/>
        <c:lblOffset val="100"/>
      </c:catAx>
      <c:valAx>
        <c:axId val="71275264"/>
        <c:scaling>
          <c:orientation val="minMax"/>
        </c:scaling>
        <c:axPos val="l"/>
        <c:majorGridlines/>
        <c:numFmt formatCode="General" sourceLinked="1"/>
        <c:tickLblPos val="nextTo"/>
        <c:crossAx val="7124070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798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txPr>
              <a:bodyPr/>
              <a:lstStyle/>
              <a:p>
                <a:pPr>
                  <a:defRPr baseline="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45</c:v>
                </c:pt>
                <c:pt idx="1">
                  <c:v>35</c:v>
                </c:pt>
                <c:pt idx="2">
                  <c:v>8</c:v>
                </c:pt>
                <c:pt idx="3">
                  <c:v>12</c:v>
                </c:pt>
              </c:numCache>
            </c:numRef>
          </c:val>
        </c:ser>
        <c:axId val="71794688"/>
        <c:axId val="71796224"/>
      </c:barChart>
      <c:catAx>
        <c:axId val="71794688"/>
        <c:scaling>
          <c:orientation val="minMax"/>
        </c:scaling>
        <c:axPos val="b"/>
        <c:numFmt formatCode="General" sourceLinked="1"/>
        <c:tickLblPos val="nextTo"/>
        <c:crossAx val="71796224"/>
        <c:crosses val="autoZero"/>
        <c:auto val="1"/>
        <c:lblAlgn val="ctr"/>
        <c:lblOffset val="100"/>
      </c:catAx>
      <c:valAx>
        <c:axId val="71796224"/>
        <c:scaling>
          <c:orientation val="minMax"/>
        </c:scaling>
        <c:axPos val="l"/>
        <c:majorGridlines/>
        <c:numFmt formatCode="General" sourceLinked="1"/>
        <c:tickLblPos val="nextTo"/>
        <c:crossAx val="7179468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798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txPr>
              <a:bodyPr/>
              <a:lstStyle/>
              <a:p>
                <a:pPr>
                  <a:defRPr baseline="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</c:v>
                </c:pt>
                <c:pt idx="1">
                  <c:v>13</c:v>
                </c:pt>
                <c:pt idx="2">
                  <c:v>7</c:v>
                </c:pt>
                <c:pt idx="3">
                  <c:v>77</c:v>
                </c:pt>
              </c:numCache>
            </c:numRef>
          </c:val>
        </c:ser>
        <c:axId val="72252416"/>
        <c:axId val="72258304"/>
      </c:barChart>
      <c:catAx>
        <c:axId val="72252416"/>
        <c:scaling>
          <c:orientation val="minMax"/>
        </c:scaling>
        <c:axPos val="b"/>
        <c:numFmt formatCode="General" sourceLinked="1"/>
        <c:tickLblPos val="nextTo"/>
        <c:crossAx val="72258304"/>
        <c:crosses val="autoZero"/>
        <c:auto val="1"/>
        <c:lblAlgn val="ctr"/>
        <c:lblOffset val="100"/>
      </c:catAx>
      <c:valAx>
        <c:axId val="72258304"/>
        <c:scaling>
          <c:orientation val="minMax"/>
        </c:scaling>
        <c:axPos val="l"/>
        <c:majorGridlines/>
        <c:numFmt formatCode="General" sourceLinked="1"/>
        <c:tickLblPos val="nextTo"/>
        <c:crossAx val="7225241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798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txPr>
              <a:bodyPr/>
              <a:lstStyle/>
              <a:p>
                <a:pPr>
                  <a:defRPr baseline="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</c:v>
                </c:pt>
                <c:pt idx="1">
                  <c:v>47</c:v>
                </c:pt>
                <c:pt idx="2">
                  <c:v>48</c:v>
                </c:pt>
                <c:pt idx="3">
                  <c:v>2</c:v>
                </c:pt>
              </c:numCache>
            </c:numRef>
          </c:val>
        </c:ser>
        <c:axId val="72835456"/>
        <c:axId val="72836992"/>
      </c:barChart>
      <c:catAx>
        <c:axId val="72835456"/>
        <c:scaling>
          <c:orientation val="minMax"/>
        </c:scaling>
        <c:axPos val="b"/>
        <c:numFmt formatCode="General" sourceLinked="1"/>
        <c:tickLblPos val="nextTo"/>
        <c:crossAx val="72836992"/>
        <c:crosses val="autoZero"/>
        <c:auto val="1"/>
        <c:lblAlgn val="ctr"/>
        <c:lblOffset val="100"/>
      </c:catAx>
      <c:valAx>
        <c:axId val="72836992"/>
        <c:scaling>
          <c:orientation val="minMax"/>
        </c:scaling>
        <c:axPos val="l"/>
        <c:majorGridlines/>
        <c:numFmt formatCode="General" sourceLinked="1"/>
        <c:tickLblPos val="nextTo"/>
        <c:crossAx val="7283545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798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txPr>
              <a:bodyPr/>
              <a:lstStyle/>
              <a:p>
                <a:pPr>
                  <a:defRPr baseline="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</c:v>
                </c:pt>
                <c:pt idx="1">
                  <c:v>12</c:v>
                </c:pt>
                <c:pt idx="2">
                  <c:v>33</c:v>
                </c:pt>
                <c:pt idx="3">
                  <c:v>52</c:v>
                </c:pt>
              </c:numCache>
            </c:numRef>
          </c:val>
        </c:ser>
        <c:axId val="73330688"/>
        <c:axId val="73332224"/>
      </c:barChart>
      <c:catAx>
        <c:axId val="73330688"/>
        <c:scaling>
          <c:orientation val="minMax"/>
        </c:scaling>
        <c:axPos val="b"/>
        <c:numFmt formatCode="General" sourceLinked="1"/>
        <c:tickLblPos val="nextTo"/>
        <c:crossAx val="73332224"/>
        <c:crosses val="autoZero"/>
        <c:auto val="1"/>
        <c:lblAlgn val="ctr"/>
        <c:lblOffset val="100"/>
      </c:catAx>
      <c:valAx>
        <c:axId val="73332224"/>
        <c:scaling>
          <c:orientation val="minMax"/>
        </c:scaling>
        <c:axPos val="l"/>
        <c:majorGridlines/>
        <c:numFmt formatCode="General" sourceLinked="1"/>
        <c:tickLblPos val="nextTo"/>
        <c:crossAx val="7333068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798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txPr>
              <a:bodyPr/>
              <a:lstStyle/>
              <a:p>
                <a:pPr>
                  <a:defRPr baseline="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45</c:v>
                </c:pt>
                <c:pt idx="1">
                  <c:v>49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</c:ser>
        <c:axId val="76756864"/>
        <c:axId val="76758400"/>
      </c:barChart>
      <c:catAx>
        <c:axId val="76756864"/>
        <c:scaling>
          <c:orientation val="minMax"/>
        </c:scaling>
        <c:axPos val="b"/>
        <c:numFmt formatCode="General" sourceLinked="1"/>
        <c:tickLblPos val="nextTo"/>
        <c:crossAx val="76758400"/>
        <c:crosses val="autoZero"/>
        <c:auto val="1"/>
        <c:lblAlgn val="ctr"/>
        <c:lblOffset val="100"/>
      </c:catAx>
      <c:valAx>
        <c:axId val="76758400"/>
        <c:scaling>
          <c:orientation val="minMax"/>
        </c:scaling>
        <c:axPos val="l"/>
        <c:majorGridlines/>
        <c:numFmt formatCode="General" sourceLinked="1"/>
        <c:tickLblPos val="nextTo"/>
        <c:crossAx val="7675686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798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txPr>
              <a:bodyPr/>
              <a:lstStyle/>
              <a:p>
                <a:pPr>
                  <a:defRPr baseline="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</c:v>
                </c:pt>
                <c:pt idx="1">
                  <c:v>12</c:v>
                </c:pt>
                <c:pt idx="2">
                  <c:v>40</c:v>
                </c:pt>
                <c:pt idx="3">
                  <c:v>41</c:v>
                </c:pt>
              </c:numCache>
            </c:numRef>
          </c:val>
        </c:ser>
        <c:axId val="77292672"/>
        <c:axId val="77294208"/>
      </c:barChart>
      <c:catAx>
        <c:axId val="77292672"/>
        <c:scaling>
          <c:orientation val="minMax"/>
        </c:scaling>
        <c:axPos val="b"/>
        <c:numFmt formatCode="General" sourceLinked="1"/>
        <c:tickLblPos val="nextTo"/>
        <c:crossAx val="77294208"/>
        <c:crosses val="autoZero"/>
        <c:auto val="1"/>
        <c:lblAlgn val="ctr"/>
        <c:lblOffset val="100"/>
      </c:catAx>
      <c:valAx>
        <c:axId val="77294208"/>
        <c:scaling>
          <c:orientation val="minMax"/>
        </c:scaling>
        <c:axPos val="l"/>
        <c:majorGridlines/>
        <c:numFmt formatCode="General" sourceLinked="1"/>
        <c:tickLblPos val="nextTo"/>
        <c:crossAx val="7729267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794"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txPr>
              <a:bodyPr/>
              <a:lstStyle/>
              <a:p>
                <a:pPr>
                  <a:defRPr baseline="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</c:v>
                </c:pt>
                <c:pt idx="1">
                  <c:v>16</c:v>
                </c:pt>
                <c:pt idx="2">
                  <c:v>24</c:v>
                </c:pt>
                <c:pt idx="3">
                  <c:v>47</c:v>
                </c:pt>
              </c:numCache>
            </c:numRef>
          </c:val>
        </c:ser>
        <c:axId val="78031104"/>
        <c:axId val="78041088"/>
      </c:barChart>
      <c:catAx>
        <c:axId val="78031104"/>
        <c:scaling>
          <c:orientation val="minMax"/>
        </c:scaling>
        <c:axPos val="b"/>
        <c:numFmt formatCode="General" sourceLinked="1"/>
        <c:tickLblPos val="nextTo"/>
        <c:crossAx val="78041088"/>
        <c:crosses val="autoZero"/>
        <c:auto val="1"/>
        <c:lblAlgn val="ctr"/>
        <c:lblOffset val="100"/>
      </c:catAx>
      <c:valAx>
        <c:axId val="78041088"/>
        <c:scaling>
          <c:orientation val="minMax"/>
        </c:scaling>
        <c:axPos val="l"/>
        <c:majorGridlines/>
        <c:numFmt formatCode="General" sourceLinked="1"/>
        <c:tickLblPos val="nextTo"/>
        <c:crossAx val="7803110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798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txPr>
              <a:bodyPr/>
              <a:lstStyle/>
              <a:p>
                <a:pPr>
                  <a:defRPr baseline="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33</c:v>
                </c:pt>
                <c:pt idx="3">
                  <c:v>65</c:v>
                </c:pt>
              </c:numCache>
            </c:numRef>
          </c:val>
        </c:ser>
        <c:axId val="78766464"/>
        <c:axId val="78768000"/>
      </c:barChart>
      <c:catAx>
        <c:axId val="78766464"/>
        <c:scaling>
          <c:orientation val="minMax"/>
        </c:scaling>
        <c:axPos val="b"/>
        <c:numFmt formatCode="General" sourceLinked="1"/>
        <c:tickLblPos val="nextTo"/>
        <c:crossAx val="78768000"/>
        <c:crosses val="autoZero"/>
        <c:auto val="1"/>
        <c:lblAlgn val="ctr"/>
        <c:lblOffset val="100"/>
      </c:catAx>
      <c:valAx>
        <c:axId val="78768000"/>
        <c:scaling>
          <c:orientation val="minMax"/>
        </c:scaling>
        <c:axPos val="l"/>
        <c:majorGridlines/>
        <c:numFmt formatCode="General" sourceLinked="1"/>
        <c:tickLblPos val="nextTo"/>
        <c:crossAx val="7876646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796"/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txPr>
              <a:bodyPr/>
              <a:lstStyle/>
              <a:p>
                <a:pPr>
                  <a:defRPr baseline="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29</c:v>
                </c:pt>
                <c:pt idx="1">
                  <c:v>30</c:v>
                </c:pt>
                <c:pt idx="2">
                  <c:v>33</c:v>
                </c:pt>
                <c:pt idx="3">
                  <c:v>8</c:v>
                </c:pt>
              </c:numCache>
            </c:numRef>
          </c:val>
        </c:ser>
        <c:axId val="77687040"/>
        <c:axId val="77864960"/>
      </c:barChart>
      <c:catAx>
        <c:axId val="77687040"/>
        <c:scaling>
          <c:orientation val="minMax"/>
        </c:scaling>
        <c:axPos val="b"/>
        <c:numFmt formatCode="General" sourceLinked="1"/>
        <c:tickLblPos val="nextTo"/>
        <c:crossAx val="77864960"/>
        <c:crosses val="autoZero"/>
        <c:auto val="1"/>
        <c:lblAlgn val="ctr"/>
        <c:lblOffset val="100"/>
      </c:catAx>
      <c:valAx>
        <c:axId val="77864960"/>
        <c:scaling>
          <c:orientation val="minMax"/>
        </c:scaling>
        <c:axPos val="l"/>
        <c:majorGridlines/>
        <c:numFmt formatCode="General" sourceLinked="1"/>
        <c:tickLblPos val="nextTo"/>
        <c:crossAx val="7768704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798"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txPr>
              <a:bodyPr/>
              <a:lstStyle/>
              <a:p>
                <a:pPr>
                  <a:defRPr baseline="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73</c:v>
                </c:pt>
                <c:pt idx="1">
                  <c:v>25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axId val="79736192"/>
        <c:axId val="79840384"/>
      </c:barChart>
      <c:catAx>
        <c:axId val="79736192"/>
        <c:scaling>
          <c:orientation val="minMax"/>
        </c:scaling>
        <c:axPos val="b"/>
        <c:numFmt formatCode="General" sourceLinked="1"/>
        <c:tickLblPos val="nextTo"/>
        <c:crossAx val="79840384"/>
        <c:crosses val="autoZero"/>
        <c:auto val="1"/>
        <c:lblAlgn val="ctr"/>
        <c:lblOffset val="100"/>
      </c:catAx>
      <c:valAx>
        <c:axId val="79840384"/>
        <c:scaling>
          <c:orientation val="minMax"/>
        </c:scaling>
        <c:axPos val="l"/>
        <c:majorGridlines/>
        <c:numFmt formatCode="General" sourceLinked="1"/>
        <c:tickLblPos val="nextTo"/>
        <c:crossAx val="7973619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798"/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txPr>
              <a:bodyPr/>
              <a:lstStyle/>
              <a:p>
                <a:pPr>
                  <a:defRPr sz="1798" baseline="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23</c:v>
                </c:pt>
                <c:pt idx="1">
                  <c:v>32</c:v>
                </c:pt>
                <c:pt idx="2">
                  <c:v>35</c:v>
                </c:pt>
                <c:pt idx="3">
                  <c:v>10</c:v>
                </c:pt>
              </c:numCache>
            </c:numRef>
          </c:val>
        </c:ser>
        <c:axId val="80474496"/>
        <c:axId val="80476032"/>
      </c:barChart>
      <c:catAx>
        <c:axId val="80474496"/>
        <c:scaling>
          <c:orientation val="minMax"/>
        </c:scaling>
        <c:axPos val="b"/>
        <c:numFmt formatCode="General" sourceLinked="1"/>
        <c:tickLblPos val="nextTo"/>
        <c:crossAx val="80476032"/>
        <c:crosses val="autoZero"/>
        <c:auto val="1"/>
        <c:lblAlgn val="ctr"/>
        <c:lblOffset val="100"/>
      </c:catAx>
      <c:valAx>
        <c:axId val="80476032"/>
        <c:scaling>
          <c:orientation val="minMax"/>
        </c:scaling>
        <c:axPos val="l"/>
        <c:majorGridlines/>
        <c:numFmt formatCode="General" sourceLinked="1"/>
        <c:tickLblPos val="nextTo"/>
        <c:crossAx val="8047449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798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EDF428-2DC2-4FF6-9F04-086D4F2040B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5DFDA8F-9511-4AC1-BB47-F3E57A6F4A2C}">
      <dgm:prSet phldrT="[Текст]"/>
      <dgm:spPr/>
      <dgm:t>
        <a:bodyPr/>
        <a:lstStyle/>
        <a:p>
          <a:endParaRPr lang="ru-RU" dirty="0"/>
        </a:p>
      </dgm:t>
    </dgm:pt>
    <dgm:pt modelId="{912C31C5-66FA-4A6C-B215-225A5F0C6D1C}" type="parTrans" cxnId="{C65E2A2A-01CC-4CEA-A562-36CC0A3ED393}">
      <dgm:prSet/>
      <dgm:spPr/>
      <dgm:t>
        <a:bodyPr/>
        <a:lstStyle/>
        <a:p>
          <a:endParaRPr lang="ru-RU"/>
        </a:p>
      </dgm:t>
    </dgm:pt>
    <dgm:pt modelId="{9E7B479D-CA0A-43EB-B8A6-7C5254776760}" type="sibTrans" cxnId="{C65E2A2A-01CC-4CEA-A562-36CC0A3ED393}">
      <dgm:prSet/>
      <dgm:spPr/>
      <dgm:t>
        <a:bodyPr/>
        <a:lstStyle/>
        <a:p>
          <a:endParaRPr lang="ru-RU"/>
        </a:p>
      </dgm:t>
    </dgm:pt>
    <dgm:pt modelId="{ACA2E430-D243-4758-94B8-D83D99334943}">
      <dgm:prSet phldrT="[Текст]" custT="1"/>
      <dgm:spPr/>
      <dgm:t>
        <a:bodyPr/>
        <a:lstStyle/>
        <a:p>
          <a:r>
            <a:rPr lang="ru-RU" sz="1800" dirty="0" smtClean="0"/>
            <a:t>В игре принимает участие первый правильно ответивший на вопрос отборочного тура.</a:t>
          </a:r>
          <a:endParaRPr lang="ru-RU" sz="1800" dirty="0"/>
        </a:p>
      </dgm:t>
    </dgm:pt>
    <dgm:pt modelId="{31949543-634D-4069-BD42-760FD14E8B53}" type="parTrans" cxnId="{354EDF23-2315-451E-A03D-A645E968A024}">
      <dgm:prSet/>
      <dgm:spPr/>
      <dgm:t>
        <a:bodyPr/>
        <a:lstStyle/>
        <a:p>
          <a:endParaRPr lang="ru-RU"/>
        </a:p>
      </dgm:t>
    </dgm:pt>
    <dgm:pt modelId="{B696B493-095D-4437-82DC-0E37B721AAA1}" type="sibTrans" cxnId="{354EDF23-2315-451E-A03D-A645E968A024}">
      <dgm:prSet/>
      <dgm:spPr/>
      <dgm:t>
        <a:bodyPr/>
        <a:lstStyle/>
        <a:p>
          <a:endParaRPr lang="ru-RU"/>
        </a:p>
      </dgm:t>
    </dgm:pt>
    <dgm:pt modelId="{D7133878-7AA9-4173-8B91-F46A2D38ABA5}">
      <dgm:prSet custT="1"/>
      <dgm:spPr/>
      <dgm:t>
        <a:bodyPr/>
        <a:lstStyle/>
        <a:p>
          <a:r>
            <a:rPr lang="ru-RU" sz="1800" dirty="0" smtClean="0"/>
            <a:t> Пятый и десятый вопросы являются несгораемыми уровнями. </a:t>
          </a:r>
          <a:endParaRPr lang="ru-RU" sz="1800" dirty="0"/>
        </a:p>
      </dgm:t>
    </dgm:pt>
    <dgm:pt modelId="{050E0EE9-C3AC-4410-AF93-99EB5A8E1585}" type="parTrans" cxnId="{A0CD18D4-2CF9-4EE6-A7A4-1A6B84A73140}">
      <dgm:prSet/>
      <dgm:spPr/>
      <dgm:t>
        <a:bodyPr/>
        <a:lstStyle/>
        <a:p>
          <a:endParaRPr lang="ru-RU"/>
        </a:p>
      </dgm:t>
    </dgm:pt>
    <dgm:pt modelId="{50FF8F26-7552-46EB-BBE8-BB3149CDD61F}" type="sibTrans" cxnId="{A0CD18D4-2CF9-4EE6-A7A4-1A6B84A73140}">
      <dgm:prSet/>
      <dgm:spPr/>
      <dgm:t>
        <a:bodyPr/>
        <a:lstStyle/>
        <a:p>
          <a:endParaRPr lang="ru-RU"/>
        </a:p>
      </dgm:t>
    </dgm:pt>
    <dgm:pt modelId="{194B10B4-ABBA-438A-A36D-70DFEB4EEADD}">
      <dgm:prSet phldrT="[Текст]" custT="1"/>
      <dgm:spPr/>
      <dgm:t>
        <a:bodyPr/>
        <a:lstStyle/>
        <a:p>
          <a:r>
            <a:rPr lang="ru-RU" sz="1800" dirty="0" smtClean="0"/>
            <a:t> </a:t>
          </a:r>
          <a:endParaRPr lang="ru-RU" sz="1800" dirty="0"/>
        </a:p>
      </dgm:t>
    </dgm:pt>
    <dgm:pt modelId="{0B42DAC8-7CAE-4B1C-A144-844ED57FD274}" type="parTrans" cxnId="{106384D1-1C84-4D6F-9DE3-1B967DC7563F}">
      <dgm:prSet/>
      <dgm:spPr/>
      <dgm:t>
        <a:bodyPr/>
        <a:lstStyle/>
        <a:p>
          <a:endParaRPr lang="ru-RU"/>
        </a:p>
      </dgm:t>
    </dgm:pt>
    <dgm:pt modelId="{2F879DE9-9C9C-4377-B6A3-7D9C746CB746}" type="sibTrans" cxnId="{106384D1-1C84-4D6F-9DE3-1B967DC7563F}">
      <dgm:prSet/>
      <dgm:spPr/>
      <dgm:t>
        <a:bodyPr/>
        <a:lstStyle/>
        <a:p>
          <a:endParaRPr lang="ru-RU"/>
        </a:p>
      </dgm:t>
    </dgm:pt>
    <dgm:pt modelId="{3FD1F801-6BC2-4050-BEBE-D09D4150A5C0}">
      <dgm:prSet phldrT="[Текст]" custT="1"/>
      <dgm:spPr/>
      <dgm:t>
        <a:bodyPr/>
        <a:lstStyle/>
        <a:p>
          <a:r>
            <a:rPr lang="ru-RU" sz="1800" dirty="0" smtClean="0"/>
            <a:t>Каждый вопрос имеет четыре варианта ответа, только один из которых правильный.</a:t>
          </a:r>
          <a:endParaRPr lang="ru-RU" sz="1800" dirty="0"/>
        </a:p>
      </dgm:t>
    </dgm:pt>
    <dgm:pt modelId="{1BBD1803-FD70-4956-B591-8D0686079747}" type="parTrans" cxnId="{C1641DE5-CD0E-494D-A74B-64EB84246782}">
      <dgm:prSet/>
      <dgm:spPr/>
      <dgm:t>
        <a:bodyPr/>
        <a:lstStyle/>
        <a:p>
          <a:endParaRPr lang="ru-RU"/>
        </a:p>
      </dgm:t>
    </dgm:pt>
    <dgm:pt modelId="{62706E05-4F53-4643-8005-5AB58AC50FEC}" type="sibTrans" cxnId="{C1641DE5-CD0E-494D-A74B-64EB84246782}">
      <dgm:prSet/>
      <dgm:spPr/>
      <dgm:t>
        <a:bodyPr/>
        <a:lstStyle/>
        <a:p>
          <a:endParaRPr lang="ru-RU"/>
        </a:p>
      </dgm:t>
    </dgm:pt>
    <dgm:pt modelId="{8C2D7855-19B1-4371-99FE-0688D07BAF12}">
      <dgm:prSet phldrT="[Текст]" custT="1"/>
      <dgm:spPr/>
      <dgm:t>
        <a:bodyPr/>
        <a:lstStyle/>
        <a:p>
          <a:endParaRPr lang="ru-RU" sz="1800" dirty="0"/>
        </a:p>
      </dgm:t>
    </dgm:pt>
    <dgm:pt modelId="{FE917E13-B119-46C1-A156-75E8945AF8AB}" type="sibTrans" cxnId="{83D0EE4C-D7A2-4F36-8C85-F35AE64637EB}">
      <dgm:prSet/>
      <dgm:spPr/>
      <dgm:t>
        <a:bodyPr/>
        <a:lstStyle/>
        <a:p>
          <a:endParaRPr lang="ru-RU"/>
        </a:p>
      </dgm:t>
    </dgm:pt>
    <dgm:pt modelId="{3FCCB3E3-D18D-4AAE-B661-E06EDE021929}" type="parTrans" cxnId="{83D0EE4C-D7A2-4F36-8C85-F35AE64637EB}">
      <dgm:prSet/>
      <dgm:spPr/>
      <dgm:t>
        <a:bodyPr/>
        <a:lstStyle/>
        <a:p>
          <a:endParaRPr lang="ru-RU"/>
        </a:p>
      </dgm:t>
    </dgm:pt>
    <dgm:pt modelId="{B69C3969-830C-4CBD-A45B-928FA09301A8}">
      <dgm:prSet custT="1"/>
      <dgm:spPr/>
      <dgm:t>
        <a:bodyPr/>
        <a:lstStyle/>
        <a:p>
          <a:r>
            <a:rPr lang="ru-RU" sz="1800" dirty="0" smtClean="0"/>
            <a:t> Игрок имеет право остановить игру и забрать уже выигранные очки в любое время и на любом этапе игры.    </a:t>
          </a:r>
          <a:endParaRPr lang="ru-RU" sz="1800" dirty="0"/>
        </a:p>
      </dgm:t>
    </dgm:pt>
    <dgm:pt modelId="{DDFEAC65-5709-45E2-90BB-C1D94A8A6824}" type="parTrans" cxnId="{A29BAEAC-567E-4A2C-B368-C8FEEA6BC34F}">
      <dgm:prSet/>
      <dgm:spPr/>
      <dgm:t>
        <a:bodyPr/>
        <a:lstStyle/>
        <a:p>
          <a:endParaRPr lang="ru-RU"/>
        </a:p>
      </dgm:t>
    </dgm:pt>
    <dgm:pt modelId="{AB9934AB-DC21-4983-B580-20652E05CD68}" type="sibTrans" cxnId="{A29BAEAC-567E-4A2C-B368-C8FEEA6BC34F}">
      <dgm:prSet/>
      <dgm:spPr/>
      <dgm:t>
        <a:bodyPr/>
        <a:lstStyle/>
        <a:p>
          <a:endParaRPr lang="ru-RU"/>
        </a:p>
      </dgm:t>
    </dgm:pt>
    <dgm:pt modelId="{E867359A-B6EE-400A-83ED-EE7401BAA0CE}">
      <dgm:prSet phldrT="[Текст]" custT="1"/>
      <dgm:spPr/>
      <dgm:t>
        <a:bodyPr/>
        <a:lstStyle/>
        <a:p>
          <a:endParaRPr lang="ru-RU" sz="1800" dirty="0"/>
        </a:p>
      </dgm:t>
    </dgm:pt>
    <dgm:pt modelId="{AC34FF93-D237-4DB5-BDFD-1F82E929E7EA}" type="parTrans" cxnId="{46FA103F-90D0-4828-A55E-24FE5B95626D}">
      <dgm:prSet/>
      <dgm:spPr/>
      <dgm:t>
        <a:bodyPr/>
        <a:lstStyle/>
        <a:p>
          <a:endParaRPr lang="ru-RU"/>
        </a:p>
      </dgm:t>
    </dgm:pt>
    <dgm:pt modelId="{A7FB3B95-D08F-468A-B90B-CDD9BDE47065}" type="sibTrans" cxnId="{46FA103F-90D0-4828-A55E-24FE5B95626D}">
      <dgm:prSet/>
      <dgm:spPr/>
      <dgm:t>
        <a:bodyPr/>
        <a:lstStyle/>
        <a:p>
          <a:endParaRPr lang="ru-RU"/>
        </a:p>
      </dgm:t>
    </dgm:pt>
    <dgm:pt modelId="{6E40E9FE-BA05-4938-977C-DCA83EA6421E}">
      <dgm:prSet custT="1"/>
      <dgm:spPr/>
      <dgm:t>
        <a:bodyPr/>
        <a:lstStyle/>
        <a:p>
          <a:r>
            <a:rPr lang="ru-RU" sz="1800" dirty="0" smtClean="0"/>
            <a:t>На обдумывание ответа игроку даётся 1 минута, после чего, если не последовало ответа на вопрос или игрок сам не остановил игру, игра завершается. </a:t>
          </a:r>
          <a:endParaRPr lang="ru-RU" sz="1800" dirty="0"/>
        </a:p>
      </dgm:t>
    </dgm:pt>
    <dgm:pt modelId="{455B41A6-E7DC-4221-A73C-7930D0AE25A4}" type="parTrans" cxnId="{ADF7A34B-6E26-4F43-A3A0-E1420E53FCC3}">
      <dgm:prSet/>
      <dgm:spPr/>
      <dgm:t>
        <a:bodyPr/>
        <a:lstStyle/>
        <a:p>
          <a:endParaRPr lang="ru-RU"/>
        </a:p>
      </dgm:t>
    </dgm:pt>
    <dgm:pt modelId="{04228A60-476B-4E3B-9716-C179E1D727E2}" type="sibTrans" cxnId="{ADF7A34B-6E26-4F43-A3A0-E1420E53FCC3}">
      <dgm:prSet/>
      <dgm:spPr/>
      <dgm:t>
        <a:bodyPr/>
        <a:lstStyle/>
        <a:p>
          <a:endParaRPr lang="ru-RU"/>
        </a:p>
      </dgm:t>
    </dgm:pt>
    <dgm:pt modelId="{5F6BCFEE-3B64-4D27-A971-EDF4EFF4F2D3}">
      <dgm:prSet custT="1"/>
      <dgm:spPr/>
      <dgm:t>
        <a:bodyPr/>
        <a:lstStyle/>
        <a:p>
          <a:r>
            <a:rPr lang="ru-RU" sz="1800" dirty="0" smtClean="0"/>
            <a:t>Игрок может воспользоваться подсказками: </a:t>
          </a:r>
          <a:r>
            <a:rPr lang="ru-RU" sz="1800" b="1" dirty="0" smtClean="0"/>
            <a:t>50:50 </a:t>
          </a:r>
          <a:r>
            <a:rPr lang="ru-RU" sz="1800" dirty="0" smtClean="0"/>
            <a:t>– компьютер уберет два неверных варианта;            - помощь зала;                   - звонок другу.   </a:t>
          </a:r>
          <a:endParaRPr lang="ru-RU" sz="1800" dirty="0"/>
        </a:p>
      </dgm:t>
    </dgm:pt>
    <dgm:pt modelId="{895F6A4F-AFD6-4BC0-B04B-6F8C6E93B405}" type="parTrans" cxnId="{CAFDBD8E-928B-486A-A328-762465143369}">
      <dgm:prSet/>
      <dgm:spPr/>
      <dgm:t>
        <a:bodyPr/>
        <a:lstStyle/>
        <a:p>
          <a:endParaRPr lang="ru-RU"/>
        </a:p>
      </dgm:t>
    </dgm:pt>
    <dgm:pt modelId="{E4A6A1A0-E0D4-45DB-8A87-9393736FA3B8}" type="sibTrans" cxnId="{CAFDBD8E-928B-486A-A328-762465143369}">
      <dgm:prSet/>
      <dgm:spPr/>
      <dgm:t>
        <a:bodyPr/>
        <a:lstStyle/>
        <a:p>
          <a:endParaRPr lang="ru-RU"/>
        </a:p>
      </dgm:t>
    </dgm:pt>
    <dgm:pt modelId="{66A8F290-F9F6-4F31-868E-83FD481A42D7}">
      <dgm:prSet custT="1"/>
      <dgm:spPr/>
      <dgm:t>
        <a:bodyPr/>
        <a:lstStyle/>
        <a:p>
          <a:r>
            <a:rPr lang="ru-RU" sz="1800" smtClean="0"/>
            <a:t>Вопросы постепенно усложняются, соответственно растет и сумма выигрыша: от 100 до 1000000</a:t>
          </a:r>
          <a:endParaRPr lang="ru-RU" sz="1800" dirty="0"/>
        </a:p>
      </dgm:t>
    </dgm:pt>
    <dgm:pt modelId="{2358007D-4058-4AE9-BDDA-4F6004E4DF4B}" type="parTrans" cxnId="{DB781EF2-E5D8-4A7A-8C3D-843F77A53FBD}">
      <dgm:prSet/>
      <dgm:spPr/>
      <dgm:t>
        <a:bodyPr/>
        <a:lstStyle/>
        <a:p>
          <a:endParaRPr lang="ru-RU"/>
        </a:p>
      </dgm:t>
    </dgm:pt>
    <dgm:pt modelId="{5E9AD570-ADF6-4293-BA9A-1D9C9150C2DC}" type="sibTrans" cxnId="{DB781EF2-E5D8-4A7A-8C3D-843F77A53FBD}">
      <dgm:prSet/>
      <dgm:spPr/>
      <dgm:t>
        <a:bodyPr/>
        <a:lstStyle/>
        <a:p>
          <a:endParaRPr lang="ru-RU"/>
        </a:p>
      </dgm:t>
    </dgm:pt>
    <dgm:pt modelId="{1C1911C5-6E11-483E-A369-9E480365AEC7}">
      <dgm:prSet custT="1"/>
      <dgm:spPr/>
      <dgm:t>
        <a:bodyPr/>
        <a:lstStyle/>
        <a:p>
          <a:r>
            <a:rPr lang="ru-RU" sz="1800" dirty="0" smtClean="0"/>
            <a:t>Для этого необходимо нажать на подсказку.    </a:t>
          </a:r>
          <a:endParaRPr lang="ru-RU" sz="1800" dirty="0"/>
        </a:p>
      </dgm:t>
    </dgm:pt>
    <dgm:pt modelId="{2DBDB3D3-ACEA-4AB2-AA5E-8C5D2A7F06B8}" type="parTrans" cxnId="{A18E3278-313E-4970-9F67-7CEEF305B25C}">
      <dgm:prSet/>
      <dgm:spPr/>
      <dgm:t>
        <a:bodyPr/>
        <a:lstStyle/>
        <a:p>
          <a:endParaRPr lang="ru-RU"/>
        </a:p>
      </dgm:t>
    </dgm:pt>
    <dgm:pt modelId="{5AB21F9B-4BCC-4FCD-A411-9F12C90DF364}" type="sibTrans" cxnId="{A18E3278-313E-4970-9F67-7CEEF305B25C}">
      <dgm:prSet/>
      <dgm:spPr/>
      <dgm:t>
        <a:bodyPr/>
        <a:lstStyle/>
        <a:p>
          <a:endParaRPr lang="ru-RU"/>
        </a:p>
      </dgm:t>
    </dgm:pt>
    <dgm:pt modelId="{4218FABC-B377-4861-AC07-40A12A486C02}">
      <dgm:prSet custT="1"/>
      <dgm:spPr/>
      <dgm:t>
        <a:bodyPr/>
        <a:lstStyle/>
        <a:p>
          <a:r>
            <a:rPr lang="ru-RU" sz="1800" dirty="0" smtClean="0"/>
            <a:t>Для выбора ответа игроку необходимо нажать на  один из ответов, используя знак                . (Нажимайте в шестиугольнике там, где стрелка преобразуется в знак              ).</a:t>
          </a:r>
          <a:endParaRPr lang="ru-RU" sz="1800" dirty="0"/>
        </a:p>
      </dgm:t>
    </dgm:pt>
    <dgm:pt modelId="{718454A3-961C-4346-B769-EB7F1897638B}" type="parTrans" cxnId="{8EA4A345-FEF0-4B68-A926-C2A7124D5721}">
      <dgm:prSet/>
      <dgm:spPr/>
      <dgm:t>
        <a:bodyPr/>
        <a:lstStyle/>
        <a:p>
          <a:endParaRPr lang="ru-RU"/>
        </a:p>
      </dgm:t>
    </dgm:pt>
    <dgm:pt modelId="{28551432-7213-4014-9600-9B0FFC90A99A}" type="sibTrans" cxnId="{8EA4A345-FEF0-4B68-A926-C2A7124D5721}">
      <dgm:prSet/>
      <dgm:spPr/>
      <dgm:t>
        <a:bodyPr/>
        <a:lstStyle/>
        <a:p>
          <a:endParaRPr lang="ru-RU"/>
        </a:p>
      </dgm:t>
    </dgm:pt>
    <dgm:pt modelId="{ABFCC050-EF5A-4EDB-B296-2FEE8EC92F2C}">
      <dgm:prSet phldrT="[Текст]" custT="1"/>
      <dgm:spPr/>
      <dgm:t>
        <a:bodyPr/>
        <a:lstStyle/>
        <a:p>
          <a:r>
            <a:rPr lang="ru-RU" sz="1800" dirty="0" smtClean="0"/>
            <a:t>На экране монитора будут появляются вопросы. </a:t>
          </a:r>
          <a:endParaRPr lang="ru-RU" sz="1800" dirty="0"/>
        </a:p>
      </dgm:t>
    </dgm:pt>
    <dgm:pt modelId="{B740A81F-31EB-4D5C-A85D-1C0511DBE80A}" type="parTrans" cxnId="{D09500A6-F11E-40C7-BAB1-D101A30FED54}">
      <dgm:prSet/>
      <dgm:spPr/>
      <dgm:t>
        <a:bodyPr/>
        <a:lstStyle/>
        <a:p>
          <a:endParaRPr lang="ru-RU"/>
        </a:p>
      </dgm:t>
    </dgm:pt>
    <dgm:pt modelId="{CBAD9816-4093-4E2F-802D-E1C8ECD58405}" type="sibTrans" cxnId="{D09500A6-F11E-40C7-BAB1-D101A30FED54}">
      <dgm:prSet/>
      <dgm:spPr/>
      <dgm:t>
        <a:bodyPr/>
        <a:lstStyle/>
        <a:p>
          <a:endParaRPr lang="ru-RU"/>
        </a:p>
      </dgm:t>
    </dgm:pt>
    <dgm:pt modelId="{5943936C-1F34-4419-8AB7-C58CADB3AEAA}">
      <dgm:prSet phldrT="[Текст]" custT="1"/>
      <dgm:spPr/>
      <dgm:t>
        <a:bodyPr/>
        <a:lstStyle/>
        <a:p>
          <a:endParaRPr lang="ru-RU" sz="1800" dirty="0"/>
        </a:p>
      </dgm:t>
    </dgm:pt>
    <dgm:pt modelId="{7BD0C5CF-A998-4153-AA43-39054062775D}" type="parTrans" cxnId="{BED65006-E8EB-4DB1-AABA-24BC5C5E1885}">
      <dgm:prSet/>
      <dgm:spPr/>
      <dgm:t>
        <a:bodyPr/>
        <a:lstStyle/>
        <a:p>
          <a:endParaRPr lang="ru-RU"/>
        </a:p>
      </dgm:t>
    </dgm:pt>
    <dgm:pt modelId="{6E9B390A-9706-465F-B153-ACB45C161261}" type="sibTrans" cxnId="{BED65006-E8EB-4DB1-AABA-24BC5C5E1885}">
      <dgm:prSet/>
      <dgm:spPr/>
      <dgm:t>
        <a:bodyPr/>
        <a:lstStyle/>
        <a:p>
          <a:endParaRPr lang="ru-RU"/>
        </a:p>
      </dgm:t>
    </dgm:pt>
    <dgm:pt modelId="{FBCF4E0C-1406-4B29-84DC-BFCF2D5A0B48}" type="pres">
      <dgm:prSet presAssocID="{50EDF428-2DC2-4FF6-9F04-086D4F2040B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D0EFCBC-3D18-4171-A7A1-CFB5544F3AFA}" type="pres">
      <dgm:prSet presAssocID="{75DFDA8F-9511-4AC1-BB47-F3E57A6F4A2C}" presName="composite" presStyleCnt="0"/>
      <dgm:spPr/>
    </dgm:pt>
    <dgm:pt modelId="{0ABA292E-70EA-4A7F-BB98-E84C97197C1A}" type="pres">
      <dgm:prSet presAssocID="{75DFDA8F-9511-4AC1-BB47-F3E57A6F4A2C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453962-62B7-47CA-BA7C-1E384F4888C4}" type="pres">
      <dgm:prSet presAssocID="{75DFDA8F-9511-4AC1-BB47-F3E57A6F4A2C}" presName="descendantText" presStyleLbl="alignAcc1" presStyleIdx="0" presStyleCnt="5" custScaleY="99475" custLinFactNeighborX="0" custLinFactNeighborY="-115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A61726-AA54-4376-A671-9680BBB1D04D}" type="pres">
      <dgm:prSet presAssocID="{9E7B479D-CA0A-43EB-B8A6-7C5254776760}" presName="sp" presStyleCnt="0"/>
      <dgm:spPr/>
    </dgm:pt>
    <dgm:pt modelId="{542AB012-E713-46A3-ADEB-5B545750715E}" type="pres">
      <dgm:prSet presAssocID="{5943936C-1F34-4419-8AB7-C58CADB3AEAA}" presName="composite" presStyleCnt="0"/>
      <dgm:spPr/>
    </dgm:pt>
    <dgm:pt modelId="{FBA31063-6F80-42C6-B889-9A703C6F3F1F}" type="pres">
      <dgm:prSet presAssocID="{5943936C-1F34-4419-8AB7-C58CADB3AEAA}" presName="parentText" presStyleLbl="alignNode1" presStyleIdx="1" presStyleCnt="5" custLinFactNeighborY="-1692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1CE123-7F51-46CB-AC63-CE2358C4C41E}" type="pres">
      <dgm:prSet presAssocID="{5943936C-1F34-4419-8AB7-C58CADB3AEAA}" presName="descendantText" presStyleLbl="alignAcc1" presStyleIdx="1" presStyleCnt="5" custScaleY="139711" custLinFactNeighborX="0" custLinFactNeighborY="-294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0D1FEF-00CC-4F44-8413-38B8B2E8A77B}" type="pres">
      <dgm:prSet presAssocID="{6E9B390A-9706-465F-B153-ACB45C161261}" presName="sp" presStyleCnt="0"/>
      <dgm:spPr/>
    </dgm:pt>
    <dgm:pt modelId="{ED4D52F0-DA12-4EFE-9990-6D49AF72DB42}" type="pres">
      <dgm:prSet presAssocID="{8C2D7855-19B1-4371-99FE-0688D07BAF12}" presName="composite" presStyleCnt="0"/>
      <dgm:spPr/>
    </dgm:pt>
    <dgm:pt modelId="{00AAA798-DDA1-445F-A786-47F25EAA6D34}" type="pres">
      <dgm:prSet presAssocID="{8C2D7855-19B1-4371-99FE-0688D07BAF12}" presName="parentText" presStyleLbl="alignNode1" presStyleIdx="2" presStyleCnt="5" custLinFactNeighborY="-2907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015173-2225-4956-8879-2C1798B031F6}" type="pres">
      <dgm:prSet presAssocID="{8C2D7855-19B1-4371-99FE-0688D07BAF12}" presName="descendantText" presStyleLbl="alignAcc1" presStyleIdx="2" presStyleCnt="5" custScaleY="158743" custLinFactNeighborX="0" custLinFactNeighborY="-269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E4D1A8-AE94-45C6-BBE9-200F78F0503D}" type="pres">
      <dgm:prSet presAssocID="{FE917E13-B119-46C1-A156-75E8945AF8AB}" presName="sp" presStyleCnt="0"/>
      <dgm:spPr/>
    </dgm:pt>
    <dgm:pt modelId="{272BB582-2CA6-41AA-82B9-CADA017FCF5C}" type="pres">
      <dgm:prSet presAssocID="{194B10B4-ABBA-438A-A36D-70DFEB4EEADD}" presName="composite" presStyleCnt="0"/>
      <dgm:spPr/>
    </dgm:pt>
    <dgm:pt modelId="{FFC966D8-8FCA-4D37-8F02-C903D1A5719A}" type="pres">
      <dgm:prSet presAssocID="{194B10B4-ABBA-438A-A36D-70DFEB4EEADD}" presName="parentText" presStyleLbl="alignNode1" presStyleIdx="3" presStyleCnt="5" custLinFactNeighborY="-4299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158EC0-0BA8-4A92-A88F-A7BAE334CDB7}" type="pres">
      <dgm:prSet presAssocID="{194B10B4-ABBA-438A-A36D-70DFEB4EEADD}" presName="descendantText" presStyleLbl="alignAcc1" presStyleIdx="3" presStyleCnt="5" custScaleY="380753" custLinFactNeighborY="38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948297-36AF-4DC9-902A-D508566F87A7}" type="pres">
      <dgm:prSet presAssocID="{2F879DE9-9C9C-4377-B6A3-7D9C746CB746}" presName="sp" presStyleCnt="0"/>
      <dgm:spPr/>
    </dgm:pt>
    <dgm:pt modelId="{6B6C7910-33CD-4648-865C-1E85C8E4E3E0}" type="pres">
      <dgm:prSet presAssocID="{E867359A-B6EE-400A-83ED-EE7401BAA0CE}" presName="composite" presStyleCnt="0"/>
      <dgm:spPr/>
    </dgm:pt>
    <dgm:pt modelId="{14DBF6E6-BB82-44D1-8BAE-C4C96848AF72}" type="pres">
      <dgm:prSet presAssocID="{E867359A-B6EE-400A-83ED-EE7401BAA0CE}" presName="parentText" presStyleLbl="alignNode1" presStyleIdx="4" presStyleCnt="5" custLinFactNeighborX="0" custLinFactNeighborY="359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48C3C6-6214-4093-98D9-1BD3C067A191}" type="pres">
      <dgm:prSet presAssocID="{E867359A-B6EE-400A-83ED-EE7401BAA0CE}" presName="descendantText" presStyleLbl="alignAcc1" presStyleIdx="4" presStyleCnt="5" custScaleY="160521" custLinFactNeighborY="435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1FB810B-78FA-437F-A8C1-DE10A71B9EFE}" type="presOf" srcId="{194B10B4-ABBA-438A-A36D-70DFEB4EEADD}" destId="{FFC966D8-8FCA-4D37-8F02-C903D1A5719A}" srcOrd="0" destOrd="0" presId="urn:microsoft.com/office/officeart/2005/8/layout/chevron2"/>
    <dgm:cxn modelId="{C1641DE5-CD0E-494D-A74B-64EB84246782}" srcId="{5943936C-1F34-4419-8AB7-C58CADB3AEAA}" destId="{3FD1F801-6BC2-4050-BEBE-D09D4150A5C0}" srcOrd="1" destOrd="0" parTransId="{1BBD1803-FD70-4956-B591-8D0686079747}" sibTransId="{62706E05-4F53-4643-8005-5AB58AC50FEC}"/>
    <dgm:cxn modelId="{A18E3278-313E-4970-9F67-7CEEF305B25C}" srcId="{E867359A-B6EE-400A-83ED-EE7401BAA0CE}" destId="{1C1911C5-6E11-483E-A369-9E480365AEC7}" srcOrd="1" destOrd="0" parTransId="{2DBDB3D3-ACEA-4AB2-AA5E-8C5D2A7F06B8}" sibTransId="{5AB21F9B-4BCC-4FCD-A411-9F12C90DF364}"/>
    <dgm:cxn modelId="{0C6BAE2C-9D48-40BC-BF6A-A6F86372A59B}" type="presOf" srcId="{3FD1F801-6BC2-4050-BEBE-D09D4150A5C0}" destId="{161CE123-7F51-46CB-AC63-CE2358C4C41E}" srcOrd="0" destOrd="1" presId="urn:microsoft.com/office/officeart/2005/8/layout/chevron2"/>
    <dgm:cxn modelId="{DB860FE1-1C64-4E58-A4C4-236AAD161F9D}" type="presOf" srcId="{D7133878-7AA9-4173-8B91-F46A2D38ABA5}" destId="{44015173-2225-4956-8879-2C1798B031F6}" srcOrd="0" destOrd="0" presId="urn:microsoft.com/office/officeart/2005/8/layout/chevron2"/>
    <dgm:cxn modelId="{D09500A6-F11E-40C7-BAB1-D101A30FED54}" srcId="{5943936C-1F34-4419-8AB7-C58CADB3AEAA}" destId="{ABFCC050-EF5A-4EDB-B296-2FEE8EC92F2C}" srcOrd="0" destOrd="0" parTransId="{B740A81F-31EB-4D5C-A85D-1C0511DBE80A}" sibTransId="{CBAD9816-4093-4E2F-802D-E1C8ECD58405}"/>
    <dgm:cxn modelId="{D3051A20-D091-4647-A5C6-838697344163}" type="presOf" srcId="{ABFCC050-EF5A-4EDB-B296-2FEE8EC92F2C}" destId="{161CE123-7F51-46CB-AC63-CE2358C4C41E}" srcOrd="0" destOrd="0" presId="urn:microsoft.com/office/officeart/2005/8/layout/chevron2"/>
    <dgm:cxn modelId="{354EDF23-2315-451E-A03D-A645E968A024}" srcId="{75DFDA8F-9511-4AC1-BB47-F3E57A6F4A2C}" destId="{ACA2E430-D243-4758-94B8-D83D99334943}" srcOrd="0" destOrd="0" parTransId="{31949543-634D-4069-BD42-760FD14E8B53}" sibTransId="{B696B493-095D-4437-82DC-0E37B721AAA1}"/>
    <dgm:cxn modelId="{39502651-3390-4AE2-B456-0F22BB2022DD}" type="presOf" srcId="{5943936C-1F34-4419-8AB7-C58CADB3AEAA}" destId="{FBA31063-6F80-42C6-B889-9A703C6F3F1F}" srcOrd="0" destOrd="0" presId="urn:microsoft.com/office/officeart/2005/8/layout/chevron2"/>
    <dgm:cxn modelId="{D33C5178-C83C-4871-BA4D-DF5DF89D9D9F}" type="presOf" srcId="{6E40E9FE-BA05-4938-977C-DCA83EA6421E}" destId="{D6158EC0-0BA8-4A92-A88F-A7BAE334CDB7}" srcOrd="0" destOrd="0" presId="urn:microsoft.com/office/officeart/2005/8/layout/chevron2"/>
    <dgm:cxn modelId="{A0CD18D4-2CF9-4EE6-A7A4-1A6B84A73140}" srcId="{8C2D7855-19B1-4371-99FE-0688D07BAF12}" destId="{D7133878-7AA9-4173-8B91-F46A2D38ABA5}" srcOrd="0" destOrd="0" parTransId="{050E0EE9-C3AC-4410-AF93-99EB5A8E1585}" sibTransId="{50FF8F26-7552-46EB-BBE8-BB3149CDD61F}"/>
    <dgm:cxn modelId="{DB7444B7-CECF-4B40-BE0A-4B831C95E618}" type="presOf" srcId="{E867359A-B6EE-400A-83ED-EE7401BAA0CE}" destId="{14DBF6E6-BB82-44D1-8BAE-C4C96848AF72}" srcOrd="0" destOrd="0" presId="urn:microsoft.com/office/officeart/2005/8/layout/chevron2"/>
    <dgm:cxn modelId="{8EA4A345-FEF0-4B68-A926-C2A7124D5721}" srcId="{194B10B4-ABBA-438A-A36D-70DFEB4EEADD}" destId="{4218FABC-B377-4861-AC07-40A12A486C02}" srcOrd="1" destOrd="0" parTransId="{718454A3-961C-4346-B769-EB7F1897638B}" sibTransId="{28551432-7213-4014-9600-9B0FFC90A99A}"/>
    <dgm:cxn modelId="{09F252A1-8D98-47AC-A7B3-34776B56D736}" type="presOf" srcId="{4218FABC-B377-4861-AC07-40A12A486C02}" destId="{D6158EC0-0BA8-4A92-A88F-A7BAE334CDB7}" srcOrd="0" destOrd="1" presId="urn:microsoft.com/office/officeart/2005/8/layout/chevron2"/>
    <dgm:cxn modelId="{CAFDBD8E-928B-486A-A328-762465143369}" srcId="{E867359A-B6EE-400A-83ED-EE7401BAA0CE}" destId="{5F6BCFEE-3B64-4D27-A971-EDF4EFF4F2D3}" srcOrd="0" destOrd="0" parTransId="{895F6A4F-AFD6-4BC0-B04B-6F8C6E93B405}" sibTransId="{E4A6A1A0-E0D4-45DB-8A87-9393736FA3B8}"/>
    <dgm:cxn modelId="{C33D5E20-3268-4E33-A6E7-0690B1AAB08C}" type="presOf" srcId="{ACA2E430-D243-4758-94B8-D83D99334943}" destId="{F4453962-62B7-47CA-BA7C-1E384F4888C4}" srcOrd="0" destOrd="0" presId="urn:microsoft.com/office/officeart/2005/8/layout/chevron2"/>
    <dgm:cxn modelId="{C3E5A5D1-D4C4-4C3F-BB81-763EF52F354A}" type="presOf" srcId="{66A8F290-F9F6-4F31-868E-83FD481A42D7}" destId="{D6158EC0-0BA8-4A92-A88F-A7BAE334CDB7}" srcOrd="0" destOrd="2" presId="urn:microsoft.com/office/officeart/2005/8/layout/chevron2"/>
    <dgm:cxn modelId="{C65E2A2A-01CC-4CEA-A562-36CC0A3ED393}" srcId="{50EDF428-2DC2-4FF6-9F04-086D4F2040BC}" destId="{75DFDA8F-9511-4AC1-BB47-F3E57A6F4A2C}" srcOrd="0" destOrd="0" parTransId="{912C31C5-66FA-4A6C-B215-225A5F0C6D1C}" sibTransId="{9E7B479D-CA0A-43EB-B8A6-7C5254776760}"/>
    <dgm:cxn modelId="{ADF7A34B-6E26-4F43-A3A0-E1420E53FCC3}" srcId="{194B10B4-ABBA-438A-A36D-70DFEB4EEADD}" destId="{6E40E9FE-BA05-4938-977C-DCA83EA6421E}" srcOrd="0" destOrd="0" parTransId="{455B41A6-E7DC-4221-A73C-7930D0AE25A4}" sibTransId="{04228A60-476B-4E3B-9716-C179E1D727E2}"/>
    <dgm:cxn modelId="{DB781EF2-E5D8-4A7A-8C3D-843F77A53FBD}" srcId="{194B10B4-ABBA-438A-A36D-70DFEB4EEADD}" destId="{66A8F290-F9F6-4F31-868E-83FD481A42D7}" srcOrd="2" destOrd="0" parTransId="{2358007D-4058-4AE9-BDDA-4F6004E4DF4B}" sibTransId="{5E9AD570-ADF6-4293-BA9A-1D9C9150C2DC}"/>
    <dgm:cxn modelId="{1AA9B848-851C-47C1-B209-E9183E1DCCD7}" type="presOf" srcId="{75DFDA8F-9511-4AC1-BB47-F3E57A6F4A2C}" destId="{0ABA292E-70EA-4A7F-BB98-E84C97197C1A}" srcOrd="0" destOrd="0" presId="urn:microsoft.com/office/officeart/2005/8/layout/chevron2"/>
    <dgm:cxn modelId="{BED65006-E8EB-4DB1-AABA-24BC5C5E1885}" srcId="{50EDF428-2DC2-4FF6-9F04-086D4F2040BC}" destId="{5943936C-1F34-4419-8AB7-C58CADB3AEAA}" srcOrd="1" destOrd="0" parTransId="{7BD0C5CF-A998-4153-AA43-39054062775D}" sibTransId="{6E9B390A-9706-465F-B153-ACB45C161261}"/>
    <dgm:cxn modelId="{8DB1B395-5473-449A-84A9-AFD3D0AF23D7}" type="presOf" srcId="{5F6BCFEE-3B64-4D27-A971-EDF4EFF4F2D3}" destId="{3F48C3C6-6214-4093-98D9-1BD3C067A191}" srcOrd="0" destOrd="0" presId="urn:microsoft.com/office/officeart/2005/8/layout/chevron2"/>
    <dgm:cxn modelId="{A29BAEAC-567E-4A2C-B368-C8FEEA6BC34F}" srcId="{8C2D7855-19B1-4371-99FE-0688D07BAF12}" destId="{B69C3969-830C-4CBD-A45B-928FA09301A8}" srcOrd="1" destOrd="0" parTransId="{DDFEAC65-5709-45E2-90BB-C1D94A8A6824}" sibTransId="{AB9934AB-DC21-4983-B580-20652E05CD68}"/>
    <dgm:cxn modelId="{83D0EE4C-D7A2-4F36-8C85-F35AE64637EB}" srcId="{50EDF428-2DC2-4FF6-9F04-086D4F2040BC}" destId="{8C2D7855-19B1-4371-99FE-0688D07BAF12}" srcOrd="2" destOrd="0" parTransId="{3FCCB3E3-D18D-4AAE-B661-E06EDE021929}" sibTransId="{FE917E13-B119-46C1-A156-75E8945AF8AB}"/>
    <dgm:cxn modelId="{A395A119-DFEE-4E4F-B057-B5CDEF2DB459}" type="presOf" srcId="{B69C3969-830C-4CBD-A45B-928FA09301A8}" destId="{44015173-2225-4956-8879-2C1798B031F6}" srcOrd="0" destOrd="1" presId="urn:microsoft.com/office/officeart/2005/8/layout/chevron2"/>
    <dgm:cxn modelId="{B20464FE-A621-4CDC-89D4-A73333107090}" type="presOf" srcId="{50EDF428-2DC2-4FF6-9F04-086D4F2040BC}" destId="{FBCF4E0C-1406-4B29-84DC-BFCF2D5A0B48}" srcOrd="0" destOrd="0" presId="urn:microsoft.com/office/officeart/2005/8/layout/chevron2"/>
    <dgm:cxn modelId="{46FA103F-90D0-4828-A55E-24FE5B95626D}" srcId="{50EDF428-2DC2-4FF6-9F04-086D4F2040BC}" destId="{E867359A-B6EE-400A-83ED-EE7401BAA0CE}" srcOrd="4" destOrd="0" parTransId="{AC34FF93-D237-4DB5-BDFD-1F82E929E7EA}" sibTransId="{A7FB3B95-D08F-468A-B90B-CDD9BDE47065}"/>
    <dgm:cxn modelId="{106384D1-1C84-4D6F-9DE3-1B967DC7563F}" srcId="{50EDF428-2DC2-4FF6-9F04-086D4F2040BC}" destId="{194B10B4-ABBA-438A-A36D-70DFEB4EEADD}" srcOrd="3" destOrd="0" parTransId="{0B42DAC8-7CAE-4B1C-A144-844ED57FD274}" sibTransId="{2F879DE9-9C9C-4377-B6A3-7D9C746CB746}"/>
    <dgm:cxn modelId="{682F9D19-D89C-4FED-A4E3-805AD9BA62D6}" type="presOf" srcId="{8C2D7855-19B1-4371-99FE-0688D07BAF12}" destId="{00AAA798-DDA1-445F-A786-47F25EAA6D34}" srcOrd="0" destOrd="0" presId="urn:microsoft.com/office/officeart/2005/8/layout/chevron2"/>
    <dgm:cxn modelId="{2AC0FEFC-CCE1-4D45-91CB-8CDEB0F0B453}" type="presOf" srcId="{1C1911C5-6E11-483E-A369-9E480365AEC7}" destId="{3F48C3C6-6214-4093-98D9-1BD3C067A191}" srcOrd="0" destOrd="1" presId="urn:microsoft.com/office/officeart/2005/8/layout/chevron2"/>
    <dgm:cxn modelId="{6A75E6B9-FCD8-44AD-84BF-F88C3B19BA58}" type="presParOf" srcId="{FBCF4E0C-1406-4B29-84DC-BFCF2D5A0B48}" destId="{7D0EFCBC-3D18-4171-A7A1-CFB5544F3AFA}" srcOrd="0" destOrd="0" presId="urn:microsoft.com/office/officeart/2005/8/layout/chevron2"/>
    <dgm:cxn modelId="{053F67A8-5983-4C48-BAE8-053193EE8B02}" type="presParOf" srcId="{7D0EFCBC-3D18-4171-A7A1-CFB5544F3AFA}" destId="{0ABA292E-70EA-4A7F-BB98-E84C97197C1A}" srcOrd="0" destOrd="0" presId="urn:microsoft.com/office/officeart/2005/8/layout/chevron2"/>
    <dgm:cxn modelId="{37383EA4-25BF-4191-A3DA-60367566D6C0}" type="presParOf" srcId="{7D0EFCBC-3D18-4171-A7A1-CFB5544F3AFA}" destId="{F4453962-62B7-47CA-BA7C-1E384F4888C4}" srcOrd="1" destOrd="0" presId="urn:microsoft.com/office/officeart/2005/8/layout/chevron2"/>
    <dgm:cxn modelId="{A6F2CFB3-B2A0-49CC-AD21-1729F9647E7C}" type="presParOf" srcId="{FBCF4E0C-1406-4B29-84DC-BFCF2D5A0B48}" destId="{6FA61726-AA54-4376-A671-9680BBB1D04D}" srcOrd="1" destOrd="0" presId="urn:microsoft.com/office/officeart/2005/8/layout/chevron2"/>
    <dgm:cxn modelId="{5B8E063A-D08F-4B5C-89A7-7F522FD242C5}" type="presParOf" srcId="{FBCF4E0C-1406-4B29-84DC-BFCF2D5A0B48}" destId="{542AB012-E713-46A3-ADEB-5B545750715E}" srcOrd="2" destOrd="0" presId="urn:microsoft.com/office/officeart/2005/8/layout/chevron2"/>
    <dgm:cxn modelId="{514F8A10-3B37-433B-8F34-255C75695B0A}" type="presParOf" srcId="{542AB012-E713-46A3-ADEB-5B545750715E}" destId="{FBA31063-6F80-42C6-B889-9A703C6F3F1F}" srcOrd="0" destOrd="0" presId="urn:microsoft.com/office/officeart/2005/8/layout/chevron2"/>
    <dgm:cxn modelId="{EF76A9F5-9E37-490F-9725-31DD8A1CA240}" type="presParOf" srcId="{542AB012-E713-46A3-ADEB-5B545750715E}" destId="{161CE123-7F51-46CB-AC63-CE2358C4C41E}" srcOrd="1" destOrd="0" presId="urn:microsoft.com/office/officeart/2005/8/layout/chevron2"/>
    <dgm:cxn modelId="{BEB92B85-0385-4C23-ABFC-8C62966FBFD3}" type="presParOf" srcId="{FBCF4E0C-1406-4B29-84DC-BFCF2D5A0B48}" destId="{5F0D1FEF-00CC-4F44-8413-38B8B2E8A77B}" srcOrd="3" destOrd="0" presId="urn:microsoft.com/office/officeart/2005/8/layout/chevron2"/>
    <dgm:cxn modelId="{154A62D9-7FC9-4A64-BD5D-B08FF402A934}" type="presParOf" srcId="{FBCF4E0C-1406-4B29-84DC-BFCF2D5A0B48}" destId="{ED4D52F0-DA12-4EFE-9990-6D49AF72DB42}" srcOrd="4" destOrd="0" presId="urn:microsoft.com/office/officeart/2005/8/layout/chevron2"/>
    <dgm:cxn modelId="{36F0166A-2B17-48C1-8372-EC6D0E29EA63}" type="presParOf" srcId="{ED4D52F0-DA12-4EFE-9990-6D49AF72DB42}" destId="{00AAA798-DDA1-445F-A786-47F25EAA6D34}" srcOrd="0" destOrd="0" presId="urn:microsoft.com/office/officeart/2005/8/layout/chevron2"/>
    <dgm:cxn modelId="{CFF96CEB-728E-421A-B9C9-1E3DEDACC82B}" type="presParOf" srcId="{ED4D52F0-DA12-4EFE-9990-6D49AF72DB42}" destId="{44015173-2225-4956-8879-2C1798B031F6}" srcOrd="1" destOrd="0" presId="urn:microsoft.com/office/officeart/2005/8/layout/chevron2"/>
    <dgm:cxn modelId="{A95B5B3D-C164-4123-8810-AEC50D8065AC}" type="presParOf" srcId="{FBCF4E0C-1406-4B29-84DC-BFCF2D5A0B48}" destId="{CFE4D1A8-AE94-45C6-BBE9-200F78F0503D}" srcOrd="5" destOrd="0" presId="urn:microsoft.com/office/officeart/2005/8/layout/chevron2"/>
    <dgm:cxn modelId="{5F22B731-8356-40CF-B4C3-D6CDD6AA6770}" type="presParOf" srcId="{FBCF4E0C-1406-4B29-84DC-BFCF2D5A0B48}" destId="{272BB582-2CA6-41AA-82B9-CADA017FCF5C}" srcOrd="6" destOrd="0" presId="urn:microsoft.com/office/officeart/2005/8/layout/chevron2"/>
    <dgm:cxn modelId="{36C54378-4CD4-4186-A265-867B79D07C11}" type="presParOf" srcId="{272BB582-2CA6-41AA-82B9-CADA017FCF5C}" destId="{FFC966D8-8FCA-4D37-8F02-C903D1A5719A}" srcOrd="0" destOrd="0" presId="urn:microsoft.com/office/officeart/2005/8/layout/chevron2"/>
    <dgm:cxn modelId="{31AA16E8-5617-408C-BA5C-941630C9D841}" type="presParOf" srcId="{272BB582-2CA6-41AA-82B9-CADA017FCF5C}" destId="{D6158EC0-0BA8-4A92-A88F-A7BAE334CDB7}" srcOrd="1" destOrd="0" presId="urn:microsoft.com/office/officeart/2005/8/layout/chevron2"/>
    <dgm:cxn modelId="{88B01D7C-3496-44C1-9499-8FD4D8A274ED}" type="presParOf" srcId="{FBCF4E0C-1406-4B29-84DC-BFCF2D5A0B48}" destId="{72948297-36AF-4DC9-902A-D508566F87A7}" srcOrd="7" destOrd="0" presId="urn:microsoft.com/office/officeart/2005/8/layout/chevron2"/>
    <dgm:cxn modelId="{678B3812-7FE3-499D-9EC3-6CC0A18D8A8C}" type="presParOf" srcId="{FBCF4E0C-1406-4B29-84DC-BFCF2D5A0B48}" destId="{6B6C7910-33CD-4648-865C-1E85C8E4E3E0}" srcOrd="8" destOrd="0" presId="urn:microsoft.com/office/officeart/2005/8/layout/chevron2"/>
    <dgm:cxn modelId="{2B45A512-EF9D-4D83-95E1-B5DBE91672FD}" type="presParOf" srcId="{6B6C7910-33CD-4648-865C-1E85C8E4E3E0}" destId="{14DBF6E6-BB82-44D1-8BAE-C4C96848AF72}" srcOrd="0" destOrd="0" presId="urn:microsoft.com/office/officeart/2005/8/layout/chevron2"/>
    <dgm:cxn modelId="{DFD7EC16-BBAA-4BC2-8A69-78E8A05CC156}" type="presParOf" srcId="{6B6C7910-33CD-4648-865C-1E85C8E4E3E0}" destId="{3F48C3C6-6214-4093-98D9-1BD3C067A19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ABA292E-70EA-4A7F-BB98-E84C97197C1A}">
      <dsp:nvSpPr>
        <dsp:cNvPr id="0" name=""/>
        <dsp:cNvSpPr/>
      </dsp:nvSpPr>
      <dsp:spPr>
        <a:xfrm rot="5400000">
          <a:off x="-135926" y="265229"/>
          <a:ext cx="906177" cy="63432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 rot="5400000">
        <a:off x="-135926" y="265229"/>
        <a:ext cx="906177" cy="634324"/>
      </dsp:txXfrm>
    </dsp:sp>
    <dsp:sp modelId="{F4453962-62B7-47CA-BA7C-1E384F4888C4}">
      <dsp:nvSpPr>
        <dsp:cNvPr id="0" name=""/>
        <dsp:cNvSpPr/>
      </dsp:nvSpPr>
      <dsp:spPr>
        <a:xfrm rot="5400000">
          <a:off x="4596200" y="-3899276"/>
          <a:ext cx="585923" cy="85096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В игре принимает участие первый правильно ответивший на вопрос отборочного тура.</a:t>
          </a:r>
          <a:endParaRPr lang="ru-RU" sz="1800" kern="1200" dirty="0"/>
        </a:p>
      </dsp:txBody>
      <dsp:txXfrm rot="5400000">
        <a:off x="4596200" y="-3899276"/>
        <a:ext cx="585923" cy="8509675"/>
      </dsp:txXfrm>
    </dsp:sp>
    <dsp:sp modelId="{FBA31063-6F80-42C6-B889-9A703C6F3F1F}">
      <dsp:nvSpPr>
        <dsp:cNvPr id="0" name=""/>
        <dsp:cNvSpPr/>
      </dsp:nvSpPr>
      <dsp:spPr>
        <a:xfrm rot="5400000">
          <a:off x="-135926" y="1057817"/>
          <a:ext cx="906177" cy="63432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 rot="5400000">
        <a:off x="-135926" y="1057817"/>
        <a:ext cx="906177" cy="634324"/>
      </dsp:txXfrm>
    </dsp:sp>
    <dsp:sp modelId="{161CE123-7F51-46CB-AC63-CE2358C4C41E}">
      <dsp:nvSpPr>
        <dsp:cNvPr id="0" name=""/>
        <dsp:cNvSpPr/>
      </dsp:nvSpPr>
      <dsp:spPr>
        <a:xfrm rot="5400000">
          <a:off x="4477702" y="-3058419"/>
          <a:ext cx="822919" cy="85096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На экране монитора будут появляются вопросы. 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Каждый вопрос имеет четыре варианта ответа, только один из которых правильный.</a:t>
          </a:r>
          <a:endParaRPr lang="ru-RU" sz="1800" kern="1200" dirty="0"/>
        </a:p>
      </dsp:txBody>
      <dsp:txXfrm rot="5400000">
        <a:off x="4477702" y="-3058419"/>
        <a:ext cx="822919" cy="8509675"/>
      </dsp:txXfrm>
    </dsp:sp>
    <dsp:sp modelId="{00AAA798-DDA1-445F-A786-47F25EAA6D34}">
      <dsp:nvSpPr>
        <dsp:cNvPr id="0" name=""/>
        <dsp:cNvSpPr/>
      </dsp:nvSpPr>
      <dsp:spPr>
        <a:xfrm rot="5400000">
          <a:off x="-135926" y="1949663"/>
          <a:ext cx="906177" cy="63432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 rot="5400000">
        <a:off x="-135926" y="1949663"/>
        <a:ext cx="906177" cy="634324"/>
      </dsp:txXfrm>
    </dsp:sp>
    <dsp:sp modelId="{44015173-2225-4956-8879-2C1798B031F6}">
      <dsp:nvSpPr>
        <dsp:cNvPr id="0" name=""/>
        <dsp:cNvSpPr/>
      </dsp:nvSpPr>
      <dsp:spPr>
        <a:xfrm rot="5400000">
          <a:off x="4421651" y="-2042059"/>
          <a:ext cx="935021" cy="85096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 Пятый и десятый вопросы являются несгораемыми уровнями. 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 Игрок имеет право остановить игру и забрать уже выигранные очки в любое время и на любом этапе игры.    </a:t>
          </a:r>
          <a:endParaRPr lang="ru-RU" sz="1800" kern="1200" dirty="0"/>
        </a:p>
      </dsp:txBody>
      <dsp:txXfrm rot="5400000">
        <a:off x="4421651" y="-2042059"/>
        <a:ext cx="935021" cy="8509675"/>
      </dsp:txXfrm>
    </dsp:sp>
    <dsp:sp modelId="{FFC966D8-8FCA-4D37-8F02-C903D1A5719A}">
      <dsp:nvSpPr>
        <dsp:cNvPr id="0" name=""/>
        <dsp:cNvSpPr/>
      </dsp:nvSpPr>
      <dsp:spPr>
        <a:xfrm rot="5400000">
          <a:off x="-135926" y="3479714"/>
          <a:ext cx="906177" cy="63432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 </a:t>
          </a:r>
          <a:endParaRPr lang="ru-RU" sz="1800" kern="1200" dirty="0"/>
        </a:p>
      </dsp:txBody>
      <dsp:txXfrm rot="5400000">
        <a:off x="-135926" y="3479714"/>
        <a:ext cx="906177" cy="634324"/>
      </dsp:txXfrm>
    </dsp:sp>
    <dsp:sp modelId="{D6158EC0-0BA8-4A92-A88F-A7BAE334CDB7}">
      <dsp:nvSpPr>
        <dsp:cNvPr id="0" name=""/>
        <dsp:cNvSpPr/>
      </dsp:nvSpPr>
      <dsp:spPr>
        <a:xfrm rot="5400000">
          <a:off x="3767225" y="-203945"/>
          <a:ext cx="2243874" cy="85096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На обдумывание ответа игроку даётся 1 минута, после чего, если не последовало ответа на вопрос или игрок сам не остановил игру, игра завершается. 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Для выбора ответа игроку необходимо нажать на  один из ответов, используя знак                . (Нажимайте в шестиугольнике там, где стрелка преобразуется в знак              ).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smtClean="0"/>
            <a:t>Вопросы постепенно усложняются, соответственно растет и сумма выигрыша: от 100 до 1000000</a:t>
          </a:r>
          <a:endParaRPr lang="ru-RU" sz="1800" kern="1200" dirty="0"/>
        </a:p>
      </dsp:txBody>
      <dsp:txXfrm rot="5400000">
        <a:off x="3767225" y="-203945"/>
        <a:ext cx="2243874" cy="8509675"/>
      </dsp:txXfrm>
    </dsp:sp>
    <dsp:sp modelId="{14DBF6E6-BB82-44D1-8BAE-C4C96848AF72}">
      <dsp:nvSpPr>
        <dsp:cNvPr id="0" name=""/>
        <dsp:cNvSpPr/>
      </dsp:nvSpPr>
      <dsp:spPr>
        <a:xfrm rot="5400000">
          <a:off x="-135926" y="5419570"/>
          <a:ext cx="906177" cy="63432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 rot="5400000">
        <a:off x="-135926" y="5419570"/>
        <a:ext cx="906177" cy="634324"/>
      </dsp:txXfrm>
    </dsp:sp>
    <dsp:sp modelId="{3F48C3C6-6214-4093-98D9-1BD3C067A191}">
      <dsp:nvSpPr>
        <dsp:cNvPr id="0" name=""/>
        <dsp:cNvSpPr/>
      </dsp:nvSpPr>
      <dsp:spPr>
        <a:xfrm rot="5400000">
          <a:off x="4416415" y="1547461"/>
          <a:ext cx="945493" cy="85096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Игрок может воспользоваться подсказками: </a:t>
          </a:r>
          <a:r>
            <a:rPr lang="ru-RU" sz="1800" b="1" kern="1200" dirty="0" smtClean="0"/>
            <a:t>50:50 </a:t>
          </a:r>
          <a:r>
            <a:rPr lang="ru-RU" sz="1800" kern="1200" dirty="0" smtClean="0"/>
            <a:t>– компьютер уберет два неверных варианта;            - помощь зала;                   - звонок другу.   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Для этого необходимо нажать на подсказку.    </a:t>
          </a:r>
          <a:endParaRPr lang="ru-RU" sz="1800" kern="1200" dirty="0"/>
        </a:p>
      </dsp:txBody>
      <dsp:txXfrm rot="5400000">
        <a:off x="4416415" y="1547461"/>
        <a:ext cx="945493" cy="8509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53EC28C-EEA4-4783-BC32-F37605128B43}" type="datetimeFigureOut">
              <a:rPr lang="ru-RU"/>
              <a:pPr>
                <a:defRPr/>
              </a:pPr>
              <a:t>03.04.2013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5670342-5071-4694-BE94-DB73491F55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633732D-E528-4DC8-9E77-563E7A79E94D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2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3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4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5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6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7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8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9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0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2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CF9BFC-684E-4AC6-AFCF-48B14E751A0F}" type="datetime1">
              <a:rPr lang="en-US" smtClean="0"/>
              <a:pPr>
                <a:defRPr/>
              </a:pPr>
              <a:t>4/3/2013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0E022C-7081-45EA-8CBA-23FCDC3B76F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amond/>
    <p:sndAc>
      <p:stSnd>
        <p:snd r:embed="rId1" name="quest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C901BB-DAF0-479C-9422-4E61F5383603}" type="datetime1">
              <a:rPr lang="en-US" smtClean="0"/>
              <a:pPr>
                <a:defRPr/>
              </a:pPr>
              <a:t>4/3/2013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91D1BA-C9A4-48FC-A090-304D6F55592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diamond/>
    <p:sndAc>
      <p:stSnd>
        <p:snd r:embed="rId1" name="quest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1AED0C-3974-4AC3-A034-C0A07CAC099F}" type="datetime1">
              <a:rPr lang="en-US" smtClean="0"/>
              <a:pPr>
                <a:defRPr/>
              </a:pPr>
              <a:t>4/3/2013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914034-E6EF-426B-9370-7B38D3E9D2F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diamond/>
    <p:sndAc>
      <p:stSnd>
        <p:snd r:embed="rId1" name="quest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B96F67-856A-4228-B140-EFA62A5113CC}" type="datetime1">
              <a:rPr lang="en-US" smtClean="0"/>
              <a:pPr>
                <a:defRPr/>
              </a:pPr>
              <a:t>4/3/2013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BD1FC-BC73-4483-848B-626817DD635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diamond/>
    <p:sndAc>
      <p:stSnd>
        <p:snd r:embed="rId1" name="quest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84B360-8990-4F8F-BC1B-D4BBE469CF1C}" type="datetime1">
              <a:rPr lang="en-US" smtClean="0"/>
              <a:pPr>
                <a:defRPr/>
              </a:pPr>
              <a:t>4/3/2013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01855F-C8DE-4BE6-BFA7-89A22C6937E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diamond/>
    <p:sndAc>
      <p:stSnd>
        <p:snd r:embed="rId1" name="quest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12C667C-0843-4608-B741-2A59858B2BBF}" type="datetime1">
              <a:rPr lang="en-US" smtClean="0"/>
              <a:pPr>
                <a:defRPr/>
              </a:pPr>
              <a:t>4/3/2013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74AE82-024D-4A17-8BF0-7F52A8EF468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diamond/>
    <p:sndAc>
      <p:stSnd>
        <p:snd r:embed="rId1" name="quest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84EAE57-1560-470D-96EF-E36A219A3494}" type="datetime1">
              <a:rPr lang="en-US" smtClean="0"/>
              <a:pPr>
                <a:defRPr/>
              </a:pPr>
              <a:t>4/3/2013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75EE1C-6FF2-483D-A7A2-507C923772F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diamond/>
    <p:sndAc>
      <p:stSnd>
        <p:snd r:embed="rId1" name="quest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6C5329-2BC2-4277-8FC2-82090D7B7AD5}" type="datetime1">
              <a:rPr lang="en-US" smtClean="0"/>
              <a:pPr>
                <a:defRPr/>
              </a:pPr>
              <a:t>4/3/2013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CF9F18-83AB-420A-B16D-5AFBF1CDD42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diamond/>
    <p:sndAc>
      <p:stSnd>
        <p:snd r:embed="rId1" name="quest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B79D71-71E4-4668-9361-640A9B364CB6}" type="datetime1">
              <a:rPr lang="en-US" smtClean="0"/>
              <a:pPr>
                <a:defRPr/>
              </a:pPr>
              <a:t>4/3/2013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693916-1FC9-4CC5-91DC-89BCB494A99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diamond/>
    <p:sndAc>
      <p:stSnd>
        <p:snd r:embed="rId1" name="quest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1AEEE6-2D60-44F3-9128-7078A4E0A2CD}" type="datetime1">
              <a:rPr lang="en-US" smtClean="0"/>
              <a:pPr>
                <a:defRPr/>
              </a:pPr>
              <a:t>4/3/2013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A901C-520A-41FB-ACE0-A7B2563BB37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diamond/>
    <p:sndAc>
      <p:stSnd>
        <p:snd r:embed="rId1" name="quest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263BDD-5458-4414-946D-B2B5AB68D7A6}" type="datetime1">
              <a:rPr lang="en-US" smtClean="0"/>
              <a:pPr>
                <a:defRPr/>
              </a:pPr>
              <a:t>4/3/2013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4F8CDF-D60C-4E1B-B013-E96C0F155A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diamond/>
    <p:sndAc>
      <p:stSnd>
        <p:snd r:embed="rId1" name="quest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2FC45BF-A6DE-48DE-87CC-E17CC7BA3580}" type="datetime1">
              <a:rPr lang="en-US" smtClean="0"/>
              <a:pPr>
                <a:defRPr/>
              </a:pPr>
              <a:t>4/3/2013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0C7F33F-5128-47EE-9405-D145C087DE6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diamond/>
    <p:sndAc>
      <p:stSnd>
        <p:snd r:embed="rId13" name="quest.wav"/>
      </p:stSnd>
    </p:sndAc>
  </p:transition>
  <p:timing>
    <p:tnLst>
      <p:par>
        <p:cTn id="1" dur="indefinite" restart="never" nodeType="tmRoot"/>
      </p:par>
    </p:tnLst>
  </p:timing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Who%20wants%20to%20be%20a%20millionire_%20(RU)%20intro.240.mp4" TargetMode="External"/><Relationship Id="rId7" Type="http://schemas.openxmlformats.org/officeDocument/2006/relationships/slide" Target="slide3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slide" Target="slide19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13" Type="http://schemas.openxmlformats.org/officeDocument/2006/relationships/slide" Target="slide5.xml"/><Relationship Id="rId3" Type="http://schemas.openxmlformats.org/officeDocument/2006/relationships/audio" Target="../media/audio15.wav"/><Relationship Id="rId7" Type="http://schemas.openxmlformats.org/officeDocument/2006/relationships/chart" Target="../charts/chart1.xml"/><Relationship Id="rId12" Type="http://schemas.openxmlformats.org/officeDocument/2006/relationships/image" Target="../media/image8.png"/><Relationship Id="rId2" Type="http://schemas.openxmlformats.org/officeDocument/2006/relationships/audio" Target="../media/audio14.wav"/><Relationship Id="rId1" Type="http://schemas.openxmlformats.org/officeDocument/2006/relationships/audio" Target="../media/audio13.wav"/><Relationship Id="rId6" Type="http://schemas.openxmlformats.org/officeDocument/2006/relationships/slide" Target="slide19.xml"/><Relationship Id="rId11" Type="http://schemas.openxmlformats.org/officeDocument/2006/relationships/image" Target="../media/image7.png"/><Relationship Id="rId5" Type="http://schemas.openxmlformats.org/officeDocument/2006/relationships/audio" Target="../media/audio3.wav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13" Type="http://schemas.openxmlformats.org/officeDocument/2006/relationships/slide" Target="slide6.xml"/><Relationship Id="rId3" Type="http://schemas.openxmlformats.org/officeDocument/2006/relationships/audio" Target="../media/audio15.wav"/><Relationship Id="rId7" Type="http://schemas.openxmlformats.org/officeDocument/2006/relationships/chart" Target="../charts/chart2.xml"/><Relationship Id="rId12" Type="http://schemas.openxmlformats.org/officeDocument/2006/relationships/image" Target="../media/image8.png"/><Relationship Id="rId2" Type="http://schemas.openxmlformats.org/officeDocument/2006/relationships/audio" Target="../media/audio14.wav"/><Relationship Id="rId1" Type="http://schemas.openxmlformats.org/officeDocument/2006/relationships/audio" Target="../media/audio13.wav"/><Relationship Id="rId6" Type="http://schemas.openxmlformats.org/officeDocument/2006/relationships/slide" Target="slide19.xml"/><Relationship Id="rId11" Type="http://schemas.openxmlformats.org/officeDocument/2006/relationships/image" Target="../media/image10.png"/><Relationship Id="rId5" Type="http://schemas.openxmlformats.org/officeDocument/2006/relationships/audio" Target="../media/audio3.wav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13" Type="http://schemas.openxmlformats.org/officeDocument/2006/relationships/slide" Target="slide7.xml"/><Relationship Id="rId3" Type="http://schemas.openxmlformats.org/officeDocument/2006/relationships/audio" Target="../media/audio15.wav"/><Relationship Id="rId7" Type="http://schemas.openxmlformats.org/officeDocument/2006/relationships/chart" Target="../charts/chart3.xml"/><Relationship Id="rId12" Type="http://schemas.openxmlformats.org/officeDocument/2006/relationships/image" Target="../media/image8.png"/><Relationship Id="rId2" Type="http://schemas.openxmlformats.org/officeDocument/2006/relationships/audio" Target="../media/audio14.wav"/><Relationship Id="rId1" Type="http://schemas.openxmlformats.org/officeDocument/2006/relationships/audio" Target="../media/audio13.wav"/><Relationship Id="rId6" Type="http://schemas.openxmlformats.org/officeDocument/2006/relationships/slide" Target="slide19.xml"/><Relationship Id="rId11" Type="http://schemas.openxmlformats.org/officeDocument/2006/relationships/image" Target="../media/image12.png"/><Relationship Id="rId5" Type="http://schemas.openxmlformats.org/officeDocument/2006/relationships/audio" Target="../media/audio3.wav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jpeg"/><Relationship Id="rId14" Type="http://schemas.openxmlformats.org/officeDocument/2006/relationships/slide" Target="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13" Type="http://schemas.openxmlformats.org/officeDocument/2006/relationships/slide" Target="slide8.xml"/><Relationship Id="rId3" Type="http://schemas.openxmlformats.org/officeDocument/2006/relationships/audio" Target="../media/audio15.wav"/><Relationship Id="rId7" Type="http://schemas.openxmlformats.org/officeDocument/2006/relationships/chart" Target="../charts/chart4.xml"/><Relationship Id="rId12" Type="http://schemas.openxmlformats.org/officeDocument/2006/relationships/image" Target="../media/image8.png"/><Relationship Id="rId2" Type="http://schemas.openxmlformats.org/officeDocument/2006/relationships/audio" Target="../media/audio14.wav"/><Relationship Id="rId1" Type="http://schemas.openxmlformats.org/officeDocument/2006/relationships/audio" Target="../media/audio13.wav"/><Relationship Id="rId6" Type="http://schemas.openxmlformats.org/officeDocument/2006/relationships/slide" Target="slide19.xml"/><Relationship Id="rId11" Type="http://schemas.openxmlformats.org/officeDocument/2006/relationships/image" Target="../media/image14.png"/><Relationship Id="rId5" Type="http://schemas.openxmlformats.org/officeDocument/2006/relationships/audio" Target="../media/audio3.wav"/><Relationship Id="rId10" Type="http://schemas.openxmlformats.org/officeDocument/2006/relationships/image" Target="../media/image13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13" Type="http://schemas.openxmlformats.org/officeDocument/2006/relationships/slide" Target="slide9.xml"/><Relationship Id="rId3" Type="http://schemas.openxmlformats.org/officeDocument/2006/relationships/audio" Target="../media/audio15.wav"/><Relationship Id="rId7" Type="http://schemas.openxmlformats.org/officeDocument/2006/relationships/chart" Target="../charts/chart5.xml"/><Relationship Id="rId12" Type="http://schemas.openxmlformats.org/officeDocument/2006/relationships/image" Target="../media/image8.png"/><Relationship Id="rId2" Type="http://schemas.openxmlformats.org/officeDocument/2006/relationships/audio" Target="../media/audio14.wav"/><Relationship Id="rId1" Type="http://schemas.openxmlformats.org/officeDocument/2006/relationships/audio" Target="../media/audio13.wav"/><Relationship Id="rId6" Type="http://schemas.openxmlformats.org/officeDocument/2006/relationships/slide" Target="slide19.xml"/><Relationship Id="rId11" Type="http://schemas.openxmlformats.org/officeDocument/2006/relationships/image" Target="../media/image16.png"/><Relationship Id="rId5" Type="http://schemas.openxmlformats.org/officeDocument/2006/relationships/audio" Target="../media/audio3.wav"/><Relationship Id="rId10" Type="http://schemas.openxmlformats.org/officeDocument/2006/relationships/image" Target="../media/image15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13" Type="http://schemas.openxmlformats.org/officeDocument/2006/relationships/slide" Target="slide10.xml"/><Relationship Id="rId3" Type="http://schemas.openxmlformats.org/officeDocument/2006/relationships/audio" Target="../media/audio15.wav"/><Relationship Id="rId7" Type="http://schemas.openxmlformats.org/officeDocument/2006/relationships/chart" Target="../charts/chart6.xml"/><Relationship Id="rId12" Type="http://schemas.openxmlformats.org/officeDocument/2006/relationships/image" Target="../media/image8.png"/><Relationship Id="rId2" Type="http://schemas.openxmlformats.org/officeDocument/2006/relationships/audio" Target="../media/audio14.wav"/><Relationship Id="rId1" Type="http://schemas.openxmlformats.org/officeDocument/2006/relationships/audio" Target="../media/audio13.wav"/><Relationship Id="rId6" Type="http://schemas.openxmlformats.org/officeDocument/2006/relationships/slide" Target="slide19.xml"/><Relationship Id="rId11" Type="http://schemas.openxmlformats.org/officeDocument/2006/relationships/image" Target="../media/image18.png"/><Relationship Id="rId5" Type="http://schemas.openxmlformats.org/officeDocument/2006/relationships/audio" Target="../media/audio3.wav"/><Relationship Id="rId10" Type="http://schemas.openxmlformats.org/officeDocument/2006/relationships/image" Target="../media/image1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13" Type="http://schemas.openxmlformats.org/officeDocument/2006/relationships/slide" Target="slide11.xml"/><Relationship Id="rId3" Type="http://schemas.openxmlformats.org/officeDocument/2006/relationships/audio" Target="../media/audio15.wav"/><Relationship Id="rId7" Type="http://schemas.openxmlformats.org/officeDocument/2006/relationships/chart" Target="../charts/chart7.xml"/><Relationship Id="rId12" Type="http://schemas.openxmlformats.org/officeDocument/2006/relationships/image" Target="../media/image8.png"/><Relationship Id="rId2" Type="http://schemas.openxmlformats.org/officeDocument/2006/relationships/audio" Target="../media/audio14.wav"/><Relationship Id="rId1" Type="http://schemas.openxmlformats.org/officeDocument/2006/relationships/audio" Target="../media/audio13.wav"/><Relationship Id="rId6" Type="http://schemas.openxmlformats.org/officeDocument/2006/relationships/slide" Target="slide19.xml"/><Relationship Id="rId11" Type="http://schemas.openxmlformats.org/officeDocument/2006/relationships/image" Target="../media/image20.png"/><Relationship Id="rId5" Type="http://schemas.openxmlformats.org/officeDocument/2006/relationships/audio" Target="../media/audio3.wav"/><Relationship Id="rId10" Type="http://schemas.openxmlformats.org/officeDocument/2006/relationships/image" Target="../media/image19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13" Type="http://schemas.openxmlformats.org/officeDocument/2006/relationships/slide" Target="slide12.xml"/><Relationship Id="rId3" Type="http://schemas.openxmlformats.org/officeDocument/2006/relationships/audio" Target="../media/audio15.wav"/><Relationship Id="rId7" Type="http://schemas.openxmlformats.org/officeDocument/2006/relationships/chart" Target="../charts/chart8.xml"/><Relationship Id="rId12" Type="http://schemas.openxmlformats.org/officeDocument/2006/relationships/image" Target="../media/image8.png"/><Relationship Id="rId2" Type="http://schemas.openxmlformats.org/officeDocument/2006/relationships/audio" Target="../media/audio14.wav"/><Relationship Id="rId1" Type="http://schemas.openxmlformats.org/officeDocument/2006/relationships/audio" Target="../media/audio13.wav"/><Relationship Id="rId6" Type="http://schemas.openxmlformats.org/officeDocument/2006/relationships/slide" Target="slide19.xml"/><Relationship Id="rId11" Type="http://schemas.openxmlformats.org/officeDocument/2006/relationships/image" Target="../media/image22.png"/><Relationship Id="rId5" Type="http://schemas.openxmlformats.org/officeDocument/2006/relationships/audio" Target="../media/audio3.wav"/><Relationship Id="rId10" Type="http://schemas.openxmlformats.org/officeDocument/2006/relationships/image" Target="../media/image21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13" Type="http://schemas.openxmlformats.org/officeDocument/2006/relationships/slide" Target="slide13.xml"/><Relationship Id="rId3" Type="http://schemas.openxmlformats.org/officeDocument/2006/relationships/audio" Target="../media/audio15.wav"/><Relationship Id="rId7" Type="http://schemas.openxmlformats.org/officeDocument/2006/relationships/chart" Target="../charts/chart9.xml"/><Relationship Id="rId12" Type="http://schemas.openxmlformats.org/officeDocument/2006/relationships/image" Target="../media/image8.png"/><Relationship Id="rId2" Type="http://schemas.openxmlformats.org/officeDocument/2006/relationships/audio" Target="../media/audio14.wav"/><Relationship Id="rId1" Type="http://schemas.openxmlformats.org/officeDocument/2006/relationships/audio" Target="../media/audio13.wav"/><Relationship Id="rId6" Type="http://schemas.openxmlformats.org/officeDocument/2006/relationships/slide" Target="slide19.xml"/><Relationship Id="rId11" Type="http://schemas.openxmlformats.org/officeDocument/2006/relationships/image" Target="../media/image24.png"/><Relationship Id="rId5" Type="http://schemas.openxmlformats.org/officeDocument/2006/relationships/audio" Target="../media/audio3.wav"/><Relationship Id="rId10" Type="http://schemas.openxmlformats.org/officeDocument/2006/relationships/image" Target="../media/image23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13" Type="http://schemas.openxmlformats.org/officeDocument/2006/relationships/image" Target="../media/image8.png"/><Relationship Id="rId3" Type="http://schemas.openxmlformats.org/officeDocument/2006/relationships/audio" Target="../media/audio15.wav"/><Relationship Id="rId7" Type="http://schemas.openxmlformats.org/officeDocument/2006/relationships/slide" Target="slide19.xml"/><Relationship Id="rId12" Type="http://schemas.openxmlformats.org/officeDocument/2006/relationships/image" Target="../media/image26.png"/><Relationship Id="rId2" Type="http://schemas.openxmlformats.org/officeDocument/2006/relationships/audio" Target="../media/audio14.wav"/><Relationship Id="rId1" Type="http://schemas.openxmlformats.org/officeDocument/2006/relationships/audio" Target="../media/audio13.wav"/><Relationship Id="rId6" Type="http://schemas.openxmlformats.org/officeDocument/2006/relationships/audio" Target="../media/audio3.wav"/><Relationship Id="rId11" Type="http://schemas.openxmlformats.org/officeDocument/2006/relationships/image" Target="../media/image25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5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.gif"/><Relationship Id="rId14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13" Type="http://schemas.openxmlformats.org/officeDocument/2006/relationships/slide" Target="slide15.xml"/><Relationship Id="rId3" Type="http://schemas.openxmlformats.org/officeDocument/2006/relationships/audio" Target="../media/audio15.wav"/><Relationship Id="rId7" Type="http://schemas.openxmlformats.org/officeDocument/2006/relationships/chart" Target="../charts/chart11.xml"/><Relationship Id="rId12" Type="http://schemas.openxmlformats.org/officeDocument/2006/relationships/image" Target="../media/image8.png"/><Relationship Id="rId2" Type="http://schemas.openxmlformats.org/officeDocument/2006/relationships/audio" Target="../media/audio14.wav"/><Relationship Id="rId1" Type="http://schemas.openxmlformats.org/officeDocument/2006/relationships/audio" Target="../media/audio13.wav"/><Relationship Id="rId6" Type="http://schemas.openxmlformats.org/officeDocument/2006/relationships/slide" Target="slide19.xml"/><Relationship Id="rId11" Type="http://schemas.openxmlformats.org/officeDocument/2006/relationships/image" Target="../media/image9.png"/><Relationship Id="rId5" Type="http://schemas.openxmlformats.org/officeDocument/2006/relationships/audio" Target="../media/audio3.wav"/><Relationship Id="rId10" Type="http://schemas.openxmlformats.org/officeDocument/2006/relationships/image" Target="../media/image2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13" Type="http://schemas.openxmlformats.org/officeDocument/2006/relationships/slide" Target="slide16.xml"/><Relationship Id="rId3" Type="http://schemas.openxmlformats.org/officeDocument/2006/relationships/audio" Target="../media/audio15.wav"/><Relationship Id="rId7" Type="http://schemas.openxmlformats.org/officeDocument/2006/relationships/chart" Target="../charts/chart12.xml"/><Relationship Id="rId12" Type="http://schemas.openxmlformats.org/officeDocument/2006/relationships/image" Target="../media/image8.png"/><Relationship Id="rId2" Type="http://schemas.openxmlformats.org/officeDocument/2006/relationships/audio" Target="../media/audio14.wav"/><Relationship Id="rId1" Type="http://schemas.openxmlformats.org/officeDocument/2006/relationships/audio" Target="../media/audio13.wav"/><Relationship Id="rId6" Type="http://schemas.openxmlformats.org/officeDocument/2006/relationships/slide" Target="slide19.xml"/><Relationship Id="rId11" Type="http://schemas.openxmlformats.org/officeDocument/2006/relationships/image" Target="../media/image9.png"/><Relationship Id="rId5" Type="http://schemas.openxmlformats.org/officeDocument/2006/relationships/audio" Target="../media/audio3.wav"/><Relationship Id="rId10" Type="http://schemas.openxmlformats.org/officeDocument/2006/relationships/image" Target="../media/image5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13" Type="http://schemas.openxmlformats.org/officeDocument/2006/relationships/slide" Target="slide17.xml"/><Relationship Id="rId3" Type="http://schemas.openxmlformats.org/officeDocument/2006/relationships/audio" Target="../media/audio15.wav"/><Relationship Id="rId7" Type="http://schemas.openxmlformats.org/officeDocument/2006/relationships/chart" Target="../charts/chart13.xml"/><Relationship Id="rId12" Type="http://schemas.openxmlformats.org/officeDocument/2006/relationships/image" Target="../media/image8.png"/><Relationship Id="rId2" Type="http://schemas.openxmlformats.org/officeDocument/2006/relationships/audio" Target="../media/audio14.wav"/><Relationship Id="rId1" Type="http://schemas.openxmlformats.org/officeDocument/2006/relationships/audio" Target="../media/audio13.wav"/><Relationship Id="rId6" Type="http://schemas.openxmlformats.org/officeDocument/2006/relationships/slide" Target="slide19.xml"/><Relationship Id="rId11" Type="http://schemas.openxmlformats.org/officeDocument/2006/relationships/image" Target="../media/image30.png"/><Relationship Id="rId5" Type="http://schemas.openxmlformats.org/officeDocument/2006/relationships/audio" Target="../media/audio3.wav"/><Relationship Id="rId10" Type="http://schemas.openxmlformats.org/officeDocument/2006/relationships/image" Target="../media/image29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13" Type="http://schemas.openxmlformats.org/officeDocument/2006/relationships/image" Target="../media/image5.jpeg"/><Relationship Id="rId3" Type="http://schemas.openxmlformats.org/officeDocument/2006/relationships/audio" Target="../media/audio13.wav"/><Relationship Id="rId7" Type="http://schemas.openxmlformats.org/officeDocument/2006/relationships/chart" Target="../charts/chart14.xml"/><Relationship Id="rId12" Type="http://schemas.openxmlformats.org/officeDocument/2006/relationships/slide" Target="slide18.xml"/><Relationship Id="rId2" Type="http://schemas.openxmlformats.org/officeDocument/2006/relationships/audio" Target="../media/audio15.wav"/><Relationship Id="rId1" Type="http://schemas.openxmlformats.org/officeDocument/2006/relationships/audio" Target="../media/audio14.wav"/><Relationship Id="rId6" Type="http://schemas.openxmlformats.org/officeDocument/2006/relationships/slide" Target="slide19.xml"/><Relationship Id="rId11" Type="http://schemas.openxmlformats.org/officeDocument/2006/relationships/image" Target="../media/image29.png"/><Relationship Id="rId5" Type="http://schemas.openxmlformats.org/officeDocument/2006/relationships/audio" Target="../media/audio3.wav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audio17.wav"/><Relationship Id="rId13" Type="http://schemas.openxmlformats.org/officeDocument/2006/relationships/image" Target="../media/image8.png"/><Relationship Id="rId3" Type="http://schemas.openxmlformats.org/officeDocument/2006/relationships/audio" Target="../media/audio13.wav"/><Relationship Id="rId7" Type="http://schemas.openxmlformats.org/officeDocument/2006/relationships/slide" Target="slide19.xml"/><Relationship Id="rId12" Type="http://schemas.openxmlformats.org/officeDocument/2006/relationships/image" Target="../media/image33.png"/><Relationship Id="rId2" Type="http://schemas.openxmlformats.org/officeDocument/2006/relationships/audio" Target="../media/audio15.wav"/><Relationship Id="rId16" Type="http://schemas.openxmlformats.org/officeDocument/2006/relationships/image" Target="../media/image5.jpeg"/><Relationship Id="rId1" Type="http://schemas.openxmlformats.org/officeDocument/2006/relationships/audio" Target="../media/audio14.wav"/><Relationship Id="rId6" Type="http://schemas.openxmlformats.org/officeDocument/2006/relationships/audio" Target="../media/audio3.wav"/><Relationship Id="rId11" Type="http://schemas.openxmlformats.org/officeDocument/2006/relationships/image" Target="../media/image4.gif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34.png"/><Relationship Id="rId10" Type="http://schemas.openxmlformats.org/officeDocument/2006/relationships/chart" Target="../charts/chart15.xml"/><Relationship Id="rId4" Type="http://schemas.openxmlformats.org/officeDocument/2006/relationships/audio" Target="../media/audio16.wav"/><Relationship Id="rId9" Type="http://schemas.openxmlformats.org/officeDocument/2006/relationships/image" Target="../media/image32.gif"/><Relationship Id="rId1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gif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-357188" y="0"/>
            <a:ext cx="97155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Овал 6">
            <a:hlinkClick r:id="rId5" action="ppaction://hlinksldjump"/>
          </p:cNvPr>
          <p:cNvSpPr/>
          <p:nvPr/>
        </p:nvSpPr>
        <p:spPr>
          <a:xfrm>
            <a:off x="6715125" y="5715000"/>
            <a:ext cx="2428875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5" action="ppaction://hlinksldjump"/>
              </a:rPr>
              <a:t>Выйти из игры</a:t>
            </a:r>
            <a:endParaRPr lang="ru-RU" sz="2000" b="1" dirty="0"/>
          </a:p>
        </p:txBody>
      </p:sp>
      <p:sp>
        <p:nvSpPr>
          <p:cNvPr id="9" name="Овал 8">
            <a:hlinkClick r:id="rId6" action="ppaction://hlinksldjump"/>
          </p:cNvPr>
          <p:cNvSpPr/>
          <p:nvPr/>
        </p:nvSpPr>
        <p:spPr>
          <a:xfrm>
            <a:off x="6715125" y="0"/>
            <a:ext cx="2428875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6" action="ppaction://hlinksldjump"/>
              </a:rPr>
              <a:t>Правила игры</a:t>
            </a:r>
            <a:endParaRPr lang="ru-RU" sz="2000" b="1" dirty="0"/>
          </a:p>
        </p:txBody>
      </p:sp>
      <p:sp>
        <p:nvSpPr>
          <p:cNvPr id="10" name="Овал 9">
            <a:hlinkClick r:id="rId7" action="ppaction://hlinksldjump"/>
          </p:cNvPr>
          <p:cNvSpPr/>
          <p:nvPr/>
        </p:nvSpPr>
        <p:spPr>
          <a:xfrm>
            <a:off x="0" y="5715000"/>
            <a:ext cx="2428875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7" action="ppaction://hlinksldjump"/>
              </a:rPr>
              <a:t>Источники информации</a:t>
            </a:r>
            <a:endParaRPr lang="ru-RU" sz="2000" b="1" dirty="0"/>
          </a:p>
        </p:txBody>
      </p:sp>
      <p:sp>
        <p:nvSpPr>
          <p:cNvPr id="11" name="Багетная рамка 10">
            <a:hlinkClick r:id="rId7" action="ppaction://hlinksldjump"/>
          </p:cNvPr>
          <p:cNvSpPr/>
          <p:nvPr/>
        </p:nvSpPr>
        <p:spPr>
          <a:xfrm>
            <a:off x="1643063" y="2357438"/>
            <a:ext cx="5643562" cy="2071687"/>
          </a:xfrm>
          <a:prstGeom prst="bevel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>
                <a:hlinkClick r:id="rId7" action="ppaction://hlinksldjump"/>
              </a:rPr>
              <a:t>Отборочный тур</a:t>
            </a:r>
            <a:endParaRPr lang="ru-RU" sz="5400" dirty="0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2071688" y="6000750"/>
            <a:ext cx="4857750" cy="857250"/>
          </a:xfrm>
        </p:spPr>
        <p:txBody>
          <a:bodyPr/>
          <a:lstStyle/>
          <a:p>
            <a:pPr>
              <a:defRPr/>
            </a:pPr>
            <a:endParaRPr lang="en-US" sz="2400" dirty="0"/>
          </a:p>
        </p:txBody>
      </p:sp>
    </p:spTree>
  </p:cSld>
  <p:clrMapOvr>
    <a:masterClrMapping/>
  </p:clrMapOvr>
  <p:transition>
    <p:diamond/>
    <p:sndAc>
      <p:stSnd>
        <p:snd r:embed="rId2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0" y="571480"/>
          <a:ext cx="9144000" cy="6286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000232" y="-214338"/>
            <a:ext cx="4528804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Правила игры</a:t>
            </a:r>
          </a:p>
        </p:txBody>
      </p:sp>
      <p:grpSp>
        <p:nvGrpSpPr>
          <p:cNvPr id="5124" name="Группа 5"/>
          <p:cNvGrpSpPr>
            <a:grpSpLocks/>
          </p:cNvGrpSpPr>
          <p:nvPr/>
        </p:nvGrpSpPr>
        <p:grpSpPr bwMode="auto">
          <a:xfrm>
            <a:off x="3000375" y="6215063"/>
            <a:ext cx="428625" cy="357187"/>
            <a:chOff x="3143240" y="1285860"/>
            <a:chExt cx="571504" cy="571504"/>
          </a:xfrm>
        </p:grpSpPr>
        <p:grpSp>
          <p:nvGrpSpPr>
            <p:cNvPr id="5135" name="Группа 14"/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4" name="Трапеция 13"/>
              <p:cNvSpPr/>
              <p:nvPr/>
            </p:nvSpPr>
            <p:spPr>
              <a:xfrm>
                <a:off x="3143240" y="1570343"/>
                <a:ext cx="285752" cy="287021"/>
              </a:xfrm>
              <a:prstGeom prst="trapezoid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5" name="Овал 14"/>
              <p:cNvSpPr/>
              <p:nvPr/>
            </p:nvSpPr>
            <p:spPr>
              <a:xfrm flipV="1">
                <a:off x="3215207" y="1428102"/>
                <a:ext cx="141818" cy="142241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5136" name="Группа 15"/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2" name="Трапеция 11"/>
              <p:cNvSpPr/>
              <p:nvPr/>
            </p:nvSpPr>
            <p:spPr>
              <a:xfrm>
                <a:off x="3146416" y="1570978"/>
                <a:ext cx="285751" cy="287021"/>
              </a:xfrm>
              <a:prstGeom prst="trapezoid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3" name="Овал 12"/>
              <p:cNvSpPr/>
              <p:nvPr/>
            </p:nvSpPr>
            <p:spPr>
              <a:xfrm flipV="1">
                <a:off x="3218383" y="1428737"/>
                <a:ext cx="141817" cy="142241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5137" name="Группа 18"/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10" name="Трапеция 9"/>
              <p:cNvSpPr/>
              <p:nvPr/>
            </p:nvSpPr>
            <p:spPr>
              <a:xfrm>
                <a:off x="3143240" y="1570343"/>
                <a:ext cx="285751" cy="287021"/>
              </a:xfrm>
              <a:prstGeom prst="trapezoid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" name="Овал 10"/>
              <p:cNvSpPr/>
              <p:nvPr/>
            </p:nvSpPr>
            <p:spPr>
              <a:xfrm flipV="1">
                <a:off x="3215207" y="1428102"/>
                <a:ext cx="141817" cy="142241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5125" name="Группа 15"/>
          <p:cNvGrpSpPr>
            <a:grpSpLocks/>
          </p:cNvGrpSpPr>
          <p:nvPr/>
        </p:nvGrpSpPr>
        <p:grpSpPr bwMode="auto">
          <a:xfrm>
            <a:off x="5072063" y="6215063"/>
            <a:ext cx="642937" cy="357187"/>
            <a:chOff x="2189018" y="1285860"/>
            <a:chExt cx="1239974" cy="760221"/>
          </a:xfrm>
        </p:grpSpPr>
        <p:sp>
          <p:nvSpPr>
            <p:cNvPr id="17" name="Арка 16"/>
            <p:cNvSpPr/>
            <p:nvPr/>
          </p:nvSpPr>
          <p:spPr>
            <a:xfrm rot="7310758">
              <a:off x="2928902" y="1545991"/>
              <a:ext cx="641965" cy="358214"/>
            </a:xfrm>
            <a:prstGeom prst="blockArc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8" name="Восьмиугольник 17"/>
            <p:cNvSpPr/>
            <p:nvPr/>
          </p:nvSpPr>
          <p:spPr>
            <a:xfrm>
              <a:off x="2929941" y="1785917"/>
              <a:ext cx="214317" cy="212861"/>
            </a:xfrm>
            <a:prstGeom prst="octagon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9" name="Восьмиугольник 18"/>
            <p:cNvSpPr/>
            <p:nvPr/>
          </p:nvSpPr>
          <p:spPr>
            <a:xfrm>
              <a:off x="3214675" y="1285860"/>
              <a:ext cx="214317" cy="212861"/>
            </a:xfrm>
            <a:prstGeom prst="octagon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2189018" y="1404116"/>
              <a:ext cx="734800" cy="476407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21" name="Пятиугольник 20">
            <a:hlinkClick r:id="rId8" action="ppaction://hlinksldjump"/>
          </p:cNvPr>
          <p:cNvSpPr/>
          <p:nvPr/>
        </p:nvSpPr>
        <p:spPr>
          <a:xfrm>
            <a:off x="6215074" y="6500834"/>
            <a:ext cx="2928926" cy="35716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hlinkClick r:id="rId8" action="ppaction://hlinksldjump"/>
              </a:rPr>
              <a:t>Вернуться назад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5129" name="Picture 2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28728" y="4429132"/>
            <a:ext cx="71437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17332926" flipH="1">
            <a:off x="1458775" y="4639404"/>
            <a:ext cx="3841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  <p:sndAc>
      <p:stSnd>
        <p:snd r:embed="rId2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530465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Отборочный тур</a:t>
            </a:r>
          </a:p>
        </p:txBody>
      </p:sp>
      <p:sp>
        <p:nvSpPr>
          <p:cNvPr id="7" name="Шестиугольник 6"/>
          <p:cNvSpPr/>
          <p:nvPr/>
        </p:nvSpPr>
        <p:spPr>
          <a:xfrm>
            <a:off x="642910" y="1571612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rgbClr val="FFFF00"/>
                </a:solidFill>
                <a:latin typeface="Arial" charset="0"/>
              </a:rPr>
              <a:t>Put seasons in the correct order.</a:t>
            </a:r>
            <a:endParaRPr lang="ru-RU" sz="28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8" name="Шестиугольник 7"/>
          <p:cNvSpPr/>
          <p:nvPr/>
        </p:nvSpPr>
        <p:spPr>
          <a:xfrm>
            <a:off x="0" y="3714752"/>
            <a:ext cx="3286125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rgbClr val="FFC000"/>
                </a:solidFill>
              </a:rPr>
              <a:t>A: spring 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9" name="Шестиугольник 8"/>
          <p:cNvSpPr/>
          <p:nvPr/>
        </p:nvSpPr>
        <p:spPr>
          <a:xfrm>
            <a:off x="3929058" y="3786190"/>
            <a:ext cx="31432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C:</a:t>
            </a:r>
            <a:r>
              <a:rPr lang="en-US" sz="24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</a:rPr>
              <a:t>winter</a:t>
            </a:r>
            <a:endParaRPr lang="ru-R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Шестиугольник 9"/>
          <p:cNvSpPr/>
          <p:nvPr/>
        </p:nvSpPr>
        <p:spPr>
          <a:xfrm>
            <a:off x="0" y="5143512"/>
            <a:ext cx="3286125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B</a:t>
            </a:r>
            <a:r>
              <a:rPr lang="en-US" sz="2800" b="1" dirty="0" smtClean="0">
                <a:solidFill>
                  <a:srgbClr val="FFC000"/>
                </a:solidFill>
              </a:rPr>
              <a:t>:  autumn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11" name="Шестиугольник 10"/>
          <p:cNvSpPr/>
          <p:nvPr/>
        </p:nvSpPr>
        <p:spPr>
          <a:xfrm>
            <a:off x="3929058" y="5143512"/>
            <a:ext cx="31432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D</a:t>
            </a:r>
            <a:r>
              <a:rPr lang="en-US" sz="2800" b="1" dirty="0" smtClean="0">
                <a:solidFill>
                  <a:srgbClr val="FFC000"/>
                </a:solidFill>
              </a:rPr>
              <a:t>: summer</a:t>
            </a:r>
            <a:endParaRPr lang="ru-RU" b="1" dirty="0">
              <a:solidFill>
                <a:srgbClr val="FFC000"/>
              </a:solidFill>
            </a:endParaRPr>
          </a:p>
        </p:txBody>
      </p:sp>
      <p:grpSp>
        <p:nvGrpSpPr>
          <p:cNvPr id="7176" name="Группа 11"/>
          <p:cNvGrpSpPr>
            <a:grpSpLocks/>
          </p:cNvGrpSpPr>
          <p:nvPr/>
        </p:nvGrpSpPr>
        <p:grpSpPr bwMode="auto">
          <a:xfrm>
            <a:off x="6786563" y="0"/>
            <a:ext cx="2143125" cy="1584325"/>
            <a:chOff x="4429124" y="0"/>
            <a:chExt cx="2143140" cy="1583754"/>
          </a:xfrm>
        </p:grpSpPr>
        <p:sp>
          <p:nvSpPr>
            <p:cNvPr id="13" name="Семиугольник 12"/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191" name="TextBox 13"/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12</a:t>
              </a:r>
            </a:p>
          </p:txBody>
        </p:sp>
        <p:sp>
          <p:nvSpPr>
            <p:cNvPr id="7192" name="TextBox 14"/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6</a:t>
              </a:r>
            </a:p>
          </p:txBody>
        </p:sp>
        <p:sp>
          <p:nvSpPr>
            <p:cNvPr id="7193" name="TextBox 15"/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9</a:t>
              </a:r>
            </a:p>
          </p:txBody>
        </p:sp>
        <p:sp>
          <p:nvSpPr>
            <p:cNvPr id="7194" name="TextBox 16"/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3</a:t>
              </a:r>
            </a:p>
          </p:txBody>
        </p:sp>
        <p:sp>
          <p:nvSpPr>
            <p:cNvPr id="7195" name="TextBox 17"/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</a:t>
              </a:r>
            </a:p>
          </p:txBody>
        </p:sp>
        <p:sp>
          <p:nvSpPr>
            <p:cNvPr id="7196" name="TextBox 18"/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2</a:t>
              </a:r>
            </a:p>
          </p:txBody>
        </p:sp>
        <p:sp>
          <p:nvSpPr>
            <p:cNvPr id="7197" name="TextBox 19"/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4</a:t>
              </a:r>
            </a:p>
          </p:txBody>
        </p:sp>
        <p:sp>
          <p:nvSpPr>
            <p:cNvPr id="7198" name="TextBox 20"/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5</a:t>
              </a:r>
            </a:p>
          </p:txBody>
        </p:sp>
        <p:sp>
          <p:nvSpPr>
            <p:cNvPr id="7199" name="TextBox 21"/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7</a:t>
              </a:r>
            </a:p>
          </p:txBody>
        </p:sp>
        <p:sp>
          <p:nvSpPr>
            <p:cNvPr id="7200" name="TextBox 22"/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8</a:t>
              </a:r>
            </a:p>
          </p:txBody>
        </p:sp>
        <p:sp>
          <p:nvSpPr>
            <p:cNvPr id="7201" name="TextBox 23"/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10</a:t>
              </a:r>
            </a:p>
          </p:txBody>
        </p:sp>
        <p:sp>
          <p:nvSpPr>
            <p:cNvPr id="7202" name="TextBox 24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11</a:t>
              </a:r>
            </a:p>
          </p:txBody>
        </p:sp>
      </p:grpSp>
      <p:grpSp>
        <p:nvGrpSpPr>
          <p:cNvPr id="3" name="Группа 111"/>
          <p:cNvGrpSpPr>
            <a:grpSpLocks/>
          </p:cNvGrpSpPr>
          <p:nvPr/>
        </p:nvGrpSpPr>
        <p:grpSpPr bwMode="auto">
          <a:xfrm>
            <a:off x="7786688" y="500063"/>
            <a:ext cx="142875" cy="714375"/>
            <a:chOff x="7286644" y="4286256"/>
            <a:chExt cx="214314" cy="1571636"/>
          </a:xfrm>
        </p:grpSpPr>
        <p:sp>
          <p:nvSpPr>
            <p:cNvPr id="27" name="Прямоугольник 26"/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28" name="Равнобедренный треугольник 27"/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29" name="Равнобедренный треугольник 28"/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5" name="Группа 67"/>
          <p:cNvGrpSpPr>
            <a:grpSpLocks/>
          </p:cNvGrpSpPr>
          <p:nvPr/>
        </p:nvGrpSpPr>
        <p:grpSpPr bwMode="auto">
          <a:xfrm>
            <a:off x="7786688" y="0"/>
            <a:ext cx="142875" cy="1571625"/>
            <a:chOff x="3929058" y="4357694"/>
            <a:chExt cx="357190" cy="1571636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32" name="Равнобедренный треугольник 31"/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33" name="Равнобедренный треугольник 32"/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sp>
        <p:nvSpPr>
          <p:cNvPr id="37" name="Шестиугольник 36"/>
          <p:cNvSpPr/>
          <p:nvPr/>
        </p:nvSpPr>
        <p:spPr>
          <a:xfrm>
            <a:off x="7143750" y="3500438"/>
            <a:ext cx="2000250" cy="661987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C000"/>
                </a:solidFill>
              </a:rPr>
              <a:t>A</a:t>
            </a:r>
            <a:r>
              <a:rPr lang="en-US" sz="2400" b="1" dirty="0" smtClean="0">
                <a:solidFill>
                  <a:srgbClr val="FFC000"/>
                </a:solidFill>
              </a:rPr>
              <a:t>: winter 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7143750" y="4286250"/>
            <a:ext cx="2000250" cy="642938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rgbClr val="FFC000"/>
                </a:solidFill>
              </a:rPr>
              <a:t>D: spring</a:t>
            </a:r>
            <a:r>
              <a:rPr lang="en-US" sz="2800" b="1" dirty="0" smtClean="0">
                <a:solidFill>
                  <a:srgbClr val="FFC000"/>
                </a:solidFill>
              </a:rPr>
              <a:t> 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/>
          <p:cNvSpPr/>
          <p:nvPr/>
        </p:nvSpPr>
        <p:spPr>
          <a:xfrm>
            <a:off x="7143750" y="5072063"/>
            <a:ext cx="2000250" cy="642937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rgbClr val="FFC000"/>
                </a:solidFill>
              </a:rPr>
              <a:t>C:summer 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/>
          <p:cNvSpPr/>
          <p:nvPr/>
        </p:nvSpPr>
        <p:spPr>
          <a:xfrm>
            <a:off x="7153275" y="5857875"/>
            <a:ext cx="1990725" cy="642938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rgbClr val="FFC000"/>
                </a:solidFill>
              </a:rPr>
              <a:t>B:autumn 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41" name="8-конечная звезда 40">
            <a:hlinkClick r:id="rId3" action="ppaction://hlinksldjump"/>
          </p:cNvPr>
          <p:cNvSpPr/>
          <p:nvPr/>
        </p:nvSpPr>
        <p:spPr>
          <a:xfrm>
            <a:off x="142844" y="1214422"/>
            <a:ext cx="8143875" cy="5214937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hlinkClick r:id="rId3" action="ppaction://hlinksldjump"/>
              </a:rPr>
              <a:t>Для Вас начинается игра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hlinkClick r:id="rId3" action="ppaction://hlinksldjump"/>
              </a:rPr>
              <a:t>«Кто хочет стать миллионером»</a:t>
            </a:r>
            <a:endParaRPr lang="ru-RU" sz="4400" dirty="0"/>
          </a:p>
        </p:txBody>
      </p:sp>
    </p:spTree>
  </p:cSld>
  <p:clrMapOvr>
    <a:masterClrMapping/>
  </p:clrMapOvr>
  <p:transition>
    <p:diamond/>
    <p:sndAc>
      <p:stSnd>
        <p:snd r:embed="rId2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/>
          <p:cNvSpPr/>
          <p:nvPr/>
        </p:nvSpPr>
        <p:spPr>
          <a:xfrm>
            <a:off x="285720" y="2285992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/>
              <a:t>Question</a:t>
            </a:r>
            <a:r>
              <a:rPr lang="ru-RU" sz="2800" dirty="0" smtClean="0"/>
              <a:t>:</a:t>
            </a:r>
            <a:endParaRPr lang="en-US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/>
              <a:t>What can you do in summer</a:t>
            </a:r>
            <a:r>
              <a:rPr lang="ru-RU" sz="2800" dirty="0" smtClean="0"/>
              <a:t>?</a:t>
            </a:r>
            <a:endParaRPr lang="ru-RU" sz="2800" dirty="0"/>
          </a:p>
        </p:txBody>
      </p:sp>
      <p:sp>
        <p:nvSpPr>
          <p:cNvPr id="5" name="Шестиугольник 4"/>
          <p:cNvSpPr/>
          <p:nvPr/>
        </p:nvSpPr>
        <p:spPr>
          <a:xfrm>
            <a:off x="0" y="4429132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rgbClr val="FFC000"/>
                </a:solidFill>
              </a:rPr>
              <a:t>A: toboggan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6" name="Шестиугольник 5"/>
          <p:cNvSpPr/>
          <p:nvPr/>
        </p:nvSpPr>
        <p:spPr>
          <a:xfrm>
            <a:off x="3929063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C</a:t>
            </a:r>
            <a:r>
              <a:rPr lang="en-US" sz="2800" b="1" dirty="0" smtClean="0">
                <a:solidFill>
                  <a:srgbClr val="FFC000"/>
                </a:solidFill>
              </a:rPr>
              <a:t>: ski 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7" name="Шестиугольник 6"/>
          <p:cNvSpPr/>
          <p:nvPr/>
        </p:nvSpPr>
        <p:spPr>
          <a:xfrm>
            <a:off x="0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B</a:t>
            </a:r>
            <a:r>
              <a:rPr lang="en-US" sz="2800" b="1" dirty="0" smtClean="0">
                <a:solidFill>
                  <a:srgbClr val="FFC000"/>
                </a:solidFill>
              </a:rPr>
              <a:t>: play snowballs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8" name="Шестиугольник 7"/>
          <p:cNvSpPr/>
          <p:nvPr/>
        </p:nvSpPr>
        <p:spPr>
          <a:xfrm>
            <a:off x="3929063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D</a:t>
            </a:r>
            <a:r>
              <a:rPr lang="en-US" sz="2800" b="1" dirty="0" smtClean="0">
                <a:solidFill>
                  <a:srgbClr val="FFC000"/>
                </a:solidFill>
              </a:rPr>
              <a:t>: swim in a river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/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/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8256" name="Группа 14"/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/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/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8257" name="Группа 15"/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8258" name="Группа 18"/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/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/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/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/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3" name="Шестиугольник 32"/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/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/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/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/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/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/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/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/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/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/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/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56" name="Овал 55">
            <a:hlinkClick r:id="rId6" action="ppaction://hlinksldjump"/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6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8222" name="Группа 75"/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3" name="Семиугольник 62"/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240" name="TextBox 63"/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12</a:t>
              </a:r>
            </a:p>
          </p:txBody>
        </p:sp>
        <p:sp>
          <p:nvSpPr>
            <p:cNvPr id="8241" name="TextBox 64"/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6</a:t>
              </a:r>
            </a:p>
          </p:txBody>
        </p:sp>
        <p:sp>
          <p:nvSpPr>
            <p:cNvPr id="8242" name="TextBox 65"/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9</a:t>
              </a:r>
            </a:p>
          </p:txBody>
        </p:sp>
        <p:sp>
          <p:nvSpPr>
            <p:cNvPr id="8243" name="TextBox 66"/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3</a:t>
              </a:r>
            </a:p>
          </p:txBody>
        </p:sp>
        <p:sp>
          <p:nvSpPr>
            <p:cNvPr id="8244" name="TextBox 67"/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</a:t>
              </a:r>
            </a:p>
          </p:txBody>
        </p:sp>
        <p:sp>
          <p:nvSpPr>
            <p:cNvPr id="8245" name="TextBox 68"/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2</a:t>
              </a:r>
            </a:p>
          </p:txBody>
        </p:sp>
        <p:sp>
          <p:nvSpPr>
            <p:cNvPr id="8246" name="TextBox 69"/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4</a:t>
              </a:r>
            </a:p>
          </p:txBody>
        </p:sp>
        <p:sp>
          <p:nvSpPr>
            <p:cNvPr id="8247" name="TextBox 70"/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5</a:t>
              </a:r>
            </a:p>
          </p:txBody>
        </p:sp>
        <p:sp>
          <p:nvSpPr>
            <p:cNvPr id="8248" name="TextBox 71"/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7</a:t>
              </a:r>
            </a:p>
          </p:txBody>
        </p:sp>
        <p:sp>
          <p:nvSpPr>
            <p:cNvPr id="8249" name="TextBox 72"/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8</a:t>
              </a:r>
            </a:p>
          </p:txBody>
        </p:sp>
        <p:sp>
          <p:nvSpPr>
            <p:cNvPr id="8250" name="TextBox 73"/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10</a:t>
              </a:r>
            </a:p>
          </p:txBody>
        </p:sp>
        <p:sp>
          <p:nvSpPr>
            <p:cNvPr id="8251" name="TextBox 74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11</a:t>
              </a:r>
            </a:p>
          </p:txBody>
        </p:sp>
      </p:grpSp>
      <p:grpSp>
        <p:nvGrpSpPr>
          <p:cNvPr id="22" name="Группа 111"/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85" name="Прямоугольник 84"/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6" name="Равнобедренный треугольник 85"/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7" name="Равнобедренный треугольник 86"/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/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9" name="Прямоугольник 88"/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90" name="Равнобедренный треугольник 89"/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91" name="Равнобедренный треугольник 90"/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77" name="Диаграмма 76"/>
          <p:cNvGraphicFramePr>
            <a:graphicFrameLocks/>
          </p:cNvGraphicFramePr>
          <p:nvPr/>
        </p:nvGraphicFramePr>
        <p:xfrm>
          <a:off x="0" y="1071563"/>
          <a:ext cx="2857500" cy="135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2050" name="Picture 2"/>
          <p:cNvPicPr>
            <a:picLocks noChangeAspect="1" noChangeArrowheads="1" noCrop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43608" y="1700808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" name="Овальная выноска 78"/>
          <p:cNvSpPr/>
          <p:nvPr/>
        </p:nvSpPr>
        <p:spPr>
          <a:xfrm>
            <a:off x="1331640" y="1268760"/>
            <a:ext cx="4643438" cy="1357313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 People  think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 swim in a river.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0" name="Овальная выноска 79"/>
          <p:cNvSpPr/>
          <p:nvPr/>
        </p:nvSpPr>
        <p:spPr>
          <a:xfrm>
            <a:off x="1331640" y="1412776"/>
            <a:ext cx="4643438" cy="1428750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I think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en-US" sz="2000" b="1" dirty="0" smtClean="0">
                <a:solidFill>
                  <a:schemeClr val="bg1"/>
                </a:solidFill>
              </a:rPr>
              <a:t>swim in a river.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5536" y="1124744"/>
            <a:ext cx="785812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ELPHRG01.wav">
            <a:hlinkClick r:id="" action="ppaction://media"/>
          </p:cNvPr>
          <p:cNvPicPr>
            <a:picLocks noRot="1" noChangeAspect="1"/>
          </p:cNvPicPr>
          <p:nvPr>
            <a:wavAudioFile r:embed="rId1" name="ELPHRG01.wav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29125" y="3143250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MSj00746380000[1].wav">
            <a:hlinkClick r:id="" action="ppaction://media"/>
          </p:cNvPr>
          <p:cNvPicPr>
            <a:picLocks noRot="1" noChangeAspect="1"/>
          </p:cNvPicPr>
          <p:nvPr>
            <a:wavAudioFile r:embed="rId2" name="MSj00746380000[1].wav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" name="Picture 67">
            <a:hlinkClick r:id="" action="ppaction://media"/>
          </p:cNvPr>
          <p:cNvPicPr>
            <a:picLocks noRot="1" noChangeAspect="1" noChangeArrowheads="1"/>
          </p:cNvPicPr>
          <p:nvPr>
            <a:wavAudioFile r:embed="rId3" name="zal.wav"/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" name="8-конечная звезда 72">
            <a:hlinkClick r:id="rId13" action="ppaction://hlinksldjump"/>
          </p:cNvPr>
          <p:cNvSpPr/>
          <p:nvPr/>
        </p:nvSpPr>
        <p:spPr>
          <a:xfrm>
            <a:off x="4714876" y="1285860"/>
            <a:ext cx="4429124" cy="3071834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3" action="ppaction://hlinksldjump"/>
              </a:rPr>
              <a:t>У Вас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1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00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3" action="ppaction://hlinksldjump"/>
              </a:rPr>
              <a:t>Вы можете продолжить игру!</a:t>
            </a:r>
            <a:endParaRPr lang="ru-RU" sz="2800" dirty="0"/>
          </a:p>
        </p:txBody>
      </p:sp>
      <p:sp>
        <p:nvSpPr>
          <p:cNvPr id="74" name="8-конечная звезда 73">
            <a:hlinkClick r:id="rId6" action="ppaction://hlinksldjump"/>
          </p:cNvPr>
          <p:cNvSpPr/>
          <p:nvPr/>
        </p:nvSpPr>
        <p:spPr>
          <a:xfrm>
            <a:off x="0" y="908720"/>
            <a:ext cx="5000628" cy="3143272"/>
          </a:xfrm>
          <a:prstGeom prst="star8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6" action="ppaction://hlinksldjump"/>
              </a:rPr>
              <a:t>Игра закончена.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6" action="ppaction://hlinksldjump"/>
              </a:rPr>
              <a:t>Вы набрали: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FFC000"/>
                </a:solidFill>
                <a:hlinkClick r:id="rId6" action="ppaction://hlinksldjump"/>
              </a:rPr>
              <a:t>0 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B0F0"/>
                </a:solidFill>
                <a:hlinkClick r:id="rId6" action="ppaction://hlinksldjump"/>
              </a:rPr>
              <a:t>ВАША ИГРА ЗАКОНЧЕНА!</a:t>
            </a:r>
            <a:endParaRPr lang="ru-RU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diamond/>
    <p:sndAc>
      <p:stSnd>
        <p:snd r:embed="rId5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6" fill="hold"/>
                                        <p:tgtEl>
                                          <p:spTgt spid="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3992" fill="hold"/>
                                        <p:tgtEl>
                                          <p:spTgt spid="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992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992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992"/>
                            </p:stCondLst>
                            <p:childTnLst>
                              <p:par>
                                <p:cTn id="54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992"/>
                            </p:stCondLst>
                            <p:childTnLst>
                              <p:par>
                                <p:cTn id="5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992"/>
                            </p:stCondLst>
                            <p:childTnLst>
                              <p:par>
                                <p:cTn id="6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0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1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1679" fill="hold"/>
                                        <p:tgtEl>
                                          <p:spTgt spid="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679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679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679"/>
                            </p:stCondLst>
                            <p:childTnLst>
                              <p:par>
                                <p:cTn id="8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000"/>
                            </p:stCondLst>
                            <p:childTnLst>
                              <p:par>
                                <p:cTn id="11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1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000"/>
                            </p:stCondLst>
                            <p:childTnLst>
                              <p:par>
                                <p:cTn id="1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4000"/>
                            </p:stCondLst>
                            <p:childTnLst>
                              <p:par>
                                <p:cTn id="130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000"/>
                            </p:stCondLst>
                            <p:childTnLst>
                              <p:par>
                                <p:cTn id="1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showWhenStopped="0">
                <p:cTn id="1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7"/>
                </p:tgtEl>
              </p:cMediaNode>
            </p:audio>
            <p:audio>
              <p:cMediaNode showWhenStopped="0">
                <p:cTn id="1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"/>
                </p:tgtEl>
              </p:cMediaNode>
            </p:audio>
            <p:audio>
              <p:cMediaNode showWhenStopped="0">
                <p:cTn id="14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2"/>
                </p:tgtEl>
              </p:cMediaNode>
            </p:audio>
          </p:childTnLst>
        </p:cTn>
      </p:par>
    </p:tnLst>
    <p:bldLst>
      <p:bldP spid="6" grpId="0" build="allAtOnce" animBg="1"/>
      <p:bldP spid="7" grpId="0" animBg="1"/>
      <p:bldGraphic spid="77" grpId="0">
        <p:bldAsOne/>
      </p:bldGraphic>
      <p:bldGraphic spid="77" grpId="1">
        <p:bldAsOne/>
      </p:bldGraphic>
      <p:bldP spid="79" grpId="0" animBg="1"/>
      <p:bldP spid="79" grpId="1" animBg="1"/>
      <p:bldP spid="80" grpId="0" animBg="1"/>
      <p:bldP spid="80" grpId="1" animBg="1"/>
      <p:bldP spid="73" grpId="0" animBg="1"/>
      <p:bldP spid="74" grpId="0" animBg="1"/>
      <p:bldP spid="74" grpId="1" animBg="1"/>
      <p:bldP spid="74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/>
          <p:cNvSpPr/>
          <p:nvPr/>
        </p:nvSpPr>
        <p:spPr>
          <a:xfrm>
            <a:off x="571472" y="2357430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/>
              <a:t>Question</a:t>
            </a:r>
            <a:r>
              <a:rPr lang="ru-RU" sz="2800" dirty="0" smtClean="0"/>
              <a:t>:</a:t>
            </a:r>
            <a:r>
              <a:rPr lang="en-US" sz="2800" dirty="0" smtClean="0"/>
              <a:t> Where are you from</a:t>
            </a:r>
            <a:r>
              <a:rPr lang="ru-RU" sz="2800" dirty="0" smtClean="0"/>
              <a:t>?</a:t>
            </a:r>
            <a:endParaRPr lang="ru-RU" sz="2800" dirty="0"/>
          </a:p>
        </p:txBody>
      </p:sp>
      <p:sp>
        <p:nvSpPr>
          <p:cNvPr id="5" name="Шестиугольник 4"/>
          <p:cNvSpPr/>
          <p:nvPr/>
        </p:nvSpPr>
        <p:spPr>
          <a:xfrm>
            <a:off x="142844" y="4429132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A</a:t>
            </a:r>
            <a:r>
              <a:rPr lang="en-US" sz="2800" b="1" dirty="0" smtClean="0">
                <a:solidFill>
                  <a:srgbClr val="FFC000"/>
                </a:solidFill>
              </a:rPr>
              <a:t>: Africa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6" name="Шестиугольник 5"/>
          <p:cNvSpPr/>
          <p:nvPr/>
        </p:nvSpPr>
        <p:spPr>
          <a:xfrm>
            <a:off x="3929063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C</a:t>
            </a:r>
            <a:r>
              <a:rPr lang="en-US" sz="2800" b="1" dirty="0" smtClean="0">
                <a:solidFill>
                  <a:srgbClr val="FFC000"/>
                </a:solidFill>
              </a:rPr>
              <a:t>: Antarctica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7" name="Шестиугольник 6"/>
          <p:cNvSpPr/>
          <p:nvPr/>
        </p:nvSpPr>
        <p:spPr>
          <a:xfrm>
            <a:off x="142844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rgbClr val="FFC000"/>
                </a:solidFill>
              </a:rPr>
              <a:t>B:Russia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8" name="Шестиугольник 7"/>
          <p:cNvSpPr/>
          <p:nvPr/>
        </p:nvSpPr>
        <p:spPr>
          <a:xfrm>
            <a:off x="3929063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D</a:t>
            </a:r>
            <a:r>
              <a:rPr lang="en-US" sz="2800" b="1" dirty="0" smtClean="0">
                <a:solidFill>
                  <a:srgbClr val="FFC000"/>
                </a:solidFill>
              </a:rPr>
              <a:t>: Great Britain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/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/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9281" name="Группа 14"/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/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/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9282" name="Группа 15"/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9283" name="Группа 18"/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/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/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/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/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29" name="Овал 28">
            <a:hlinkClick r:id="rId6" action="ppaction://hlinksldjump"/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6" action="ppaction://hlinksldjump"/>
              </a:rPr>
              <a:t>Выйти из игры</a:t>
            </a:r>
            <a:endParaRPr lang="ru-RU" sz="2000" b="1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2286000" y="1304925"/>
            <a:ext cx="4572000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33" name="Шестиугольник 32"/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/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/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/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/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/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/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/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/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/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/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/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grpSp>
        <p:nvGrpSpPr>
          <p:cNvPr id="9247" name="Группа 62"/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4" name="Семиугольник 63"/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265" name="TextBox 64"/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12</a:t>
              </a:r>
            </a:p>
          </p:txBody>
        </p:sp>
        <p:sp>
          <p:nvSpPr>
            <p:cNvPr id="9266" name="TextBox 65"/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6</a:t>
              </a:r>
            </a:p>
          </p:txBody>
        </p:sp>
        <p:sp>
          <p:nvSpPr>
            <p:cNvPr id="9267" name="TextBox 66"/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9</a:t>
              </a:r>
            </a:p>
          </p:txBody>
        </p:sp>
        <p:sp>
          <p:nvSpPr>
            <p:cNvPr id="9268" name="TextBox 67"/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3</a:t>
              </a:r>
            </a:p>
          </p:txBody>
        </p:sp>
        <p:sp>
          <p:nvSpPr>
            <p:cNvPr id="9269" name="TextBox 68"/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</a:t>
              </a:r>
            </a:p>
          </p:txBody>
        </p:sp>
        <p:sp>
          <p:nvSpPr>
            <p:cNvPr id="9270" name="TextBox 69"/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2</a:t>
              </a:r>
            </a:p>
          </p:txBody>
        </p:sp>
        <p:sp>
          <p:nvSpPr>
            <p:cNvPr id="9271" name="TextBox 70"/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4</a:t>
              </a:r>
            </a:p>
          </p:txBody>
        </p:sp>
        <p:sp>
          <p:nvSpPr>
            <p:cNvPr id="9272" name="TextBox 71"/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5</a:t>
              </a:r>
            </a:p>
          </p:txBody>
        </p:sp>
        <p:sp>
          <p:nvSpPr>
            <p:cNvPr id="9273" name="TextBox 72"/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7</a:t>
              </a:r>
            </a:p>
          </p:txBody>
        </p:sp>
        <p:sp>
          <p:nvSpPr>
            <p:cNvPr id="9274" name="TextBox 73"/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8</a:t>
              </a:r>
            </a:p>
          </p:txBody>
        </p:sp>
        <p:sp>
          <p:nvSpPr>
            <p:cNvPr id="9275" name="TextBox 74"/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10</a:t>
              </a:r>
            </a:p>
          </p:txBody>
        </p:sp>
        <p:sp>
          <p:nvSpPr>
            <p:cNvPr id="9276" name="TextBox 75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11</a:t>
              </a:r>
            </a:p>
          </p:txBody>
        </p:sp>
      </p:grpSp>
      <p:grpSp>
        <p:nvGrpSpPr>
          <p:cNvPr id="22" name="Группа 111"/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8" name="Прямоугольник 77"/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9" name="Равнобедренный треугольник 78"/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0" name="Равнобедренный треугольник 79"/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/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2" name="Прямоугольник 81"/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3" name="Равнобедренный треугольник 82"/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4" name="Равнобедренный треугольник 83"/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88" name="Диаграмма 87"/>
          <p:cNvGraphicFramePr>
            <a:graphicFrameLocks/>
          </p:cNvGraphicFramePr>
          <p:nvPr/>
        </p:nvGraphicFramePr>
        <p:xfrm>
          <a:off x="0" y="1071563"/>
          <a:ext cx="2857500" cy="135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89" name="Picture 2"/>
          <p:cNvPicPr>
            <a:picLocks noChangeAspect="1" noChangeArrowheads="1" noCrop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" name="Овальная выноска 89"/>
          <p:cNvSpPr/>
          <p:nvPr/>
        </p:nvSpPr>
        <p:spPr>
          <a:xfrm>
            <a:off x="2214546" y="1357298"/>
            <a:ext cx="4357688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Зал </a:t>
            </a:r>
            <a:r>
              <a:rPr lang="ru-RU" sz="2000" b="1" dirty="0" smtClean="0">
                <a:solidFill>
                  <a:schemeClr val="bg1"/>
                </a:solidFill>
              </a:rPr>
              <a:t>считает</a:t>
            </a:r>
            <a:r>
              <a:rPr lang="en-US" sz="2000" b="1" dirty="0" smtClean="0">
                <a:solidFill>
                  <a:schemeClr val="bg1"/>
                </a:solidFill>
              </a:rPr>
              <a:t>,Africa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ru-RU" sz="2000" b="1" dirty="0">
                <a:solidFill>
                  <a:schemeClr val="bg1"/>
                </a:solidFill>
              </a:rPr>
              <a:t>но зал может ошибаться.</a:t>
            </a:r>
          </a:p>
        </p:txBody>
      </p:sp>
      <p:sp>
        <p:nvSpPr>
          <p:cNvPr id="91" name="Овальная выноска 90"/>
          <p:cNvSpPr/>
          <p:nvPr/>
        </p:nvSpPr>
        <p:spPr>
          <a:xfrm>
            <a:off x="2143108" y="1357298"/>
            <a:ext cx="4500563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Я </a:t>
            </a:r>
            <a:r>
              <a:rPr lang="ru-RU" sz="2000" b="1" dirty="0" smtClean="0">
                <a:solidFill>
                  <a:schemeClr val="bg1"/>
                </a:solidFill>
              </a:rPr>
              <a:t>думаю,</a:t>
            </a:r>
            <a:r>
              <a:rPr lang="en-US" sz="2000" b="1" dirty="0" smtClean="0">
                <a:solidFill>
                  <a:schemeClr val="bg1"/>
                </a:solidFill>
              </a:rPr>
              <a:t>Russi</a:t>
            </a:r>
            <a:r>
              <a:rPr lang="en-US" sz="2000" dirty="0" smtClean="0">
                <a:solidFill>
                  <a:schemeClr val="bg1"/>
                </a:solidFill>
              </a:rPr>
              <a:t>a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ru-RU" sz="2000" b="1" dirty="0">
                <a:solidFill>
                  <a:schemeClr val="bg1"/>
                </a:solidFill>
              </a:rPr>
              <a:t>но могу ошибаться.</a:t>
            </a:r>
          </a:p>
        </p:txBody>
      </p:sp>
      <p:pic>
        <p:nvPicPr>
          <p:cNvPr id="92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ELPHRG01.wav">
            <a:hlinkClick r:id="" action="ppaction://media"/>
          </p:cNvPr>
          <p:cNvPicPr>
            <a:picLocks noRot="1" noChangeAspect="1"/>
          </p:cNvPicPr>
          <p:nvPr>
            <a:wavAudioFile r:embed="rId1" name="ELPHRG01.wav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MSj00746380000[1].wav">
            <a:hlinkClick r:id="" action="ppaction://media"/>
          </p:cNvPr>
          <p:cNvPicPr>
            <a:picLocks noRot="1" noChangeAspect="1"/>
          </p:cNvPicPr>
          <p:nvPr>
            <a:wavAudioFile r:embed="rId2" name="MSj00746380000[1].wav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Picture 67">
            <a:hlinkClick r:id="" action="ppaction://media"/>
          </p:cNvPr>
          <p:cNvPicPr>
            <a:picLocks noRot="1" noChangeAspect="1" noChangeArrowheads="1"/>
          </p:cNvPicPr>
          <p:nvPr>
            <a:wavAudioFile r:embed="rId3" name="zal.wav"/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" name="8-конечная звезда 74">
            <a:hlinkClick r:id="rId6" action="ppaction://hlinksldjump"/>
          </p:cNvPr>
          <p:cNvSpPr/>
          <p:nvPr/>
        </p:nvSpPr>
        <p:spPr>
          <a:xfrm>
            <a:off x="0" y="1285860"/>
            <a:ext cx="5000628" cy="3143272"/>
          </a:xfrm>
          <a:prstGeom prst="star8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6" action="ppaction://hlinksldjump"/>
              </a:rPr>
              <a:t>Игра закончена.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6" action="ppaction://hlinksldjump"/>
              </a:rPr>
              <a:t>Вы набрали: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FFC000"/>
                </a:solidFill>
                <a:hlinkClick r:id="rId6" action="ppaction://hlinksldjump"/>
              </a:rPr>
              <a:t>0 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B0F0"/>
                </a:solidFill>
                <a:hlinkClick r:id="rId6" action="ppaction://hlinksldjump"/>
              </a:rPr>
              <a:t>ВАША ИГРА ЗАКОНЧЕНА!</a:t>
            </a:r>
            <a:endParaRPr lang="ru-RU" sz="2800" dirty="0">
              <a:solidFill>
                <a:srgbClr val="00B0F0"/>
              </a:solidFill>
            </a:endParaRPr>
          </a:p>
        </p:txBody>
      </p:sp>
      <p:sp>
        <p:nvSpPr>
          <p:cNvPr id="76" name="8-конечная звезда 75">
            <a:hlinkClick r:id="rId13" action="ppaction://hlinksldjump"/>
          </p:cNvPr>
          <p:cNvSpPr/>
          <p:nvPr/>
        </p:nvSpPr>
        <p:spPr>
          <a:xfrm>
            <a:off x="4714876" y="1285860"/>
            <a:ext cx="4429124" cy="3071834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3" action="ppaction://hlinksldjump"/>
              </a:rPr>
              <a:t>У Вас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2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00 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3" action="ppaction://hlinksldjump"/>
              </a:rPr>
              <a:t>Вы можете продолжить игру!</a:t>
            </a:r>
            <a:endParaRPr lang="ru-RU" sz="2800" dirty="0"/>
          </a:p>
        </p:txBody>
      </p:sp>
    </p:spTree>
  </p:cSld>
  <p:clrMapOvr>
    <a:masterClrMapping/>
  </p:clrMapOvr>
  <p:transition>
    <p:diamond/>
    <p:sndAc>
      <p:stSnd>
        <p:snd r:embed="rId5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6" fill="hold"/>
                                        <p:tgtEl>
                                          <p:spTgt spid="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992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992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992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992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992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992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679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79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679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679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000"/>
                            </p:stCondLst>
                            <p:childTnLst>
                              <p:par>
                                <p:cTn id="1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4000"/>
                            </p:stCondLst>
                            <p:childTnLst>
                              <p:par>
                                <p:cTn id="13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showWhenStopped="0">
                <p:cTn id="1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showWhenStopped="0">
                <p:cTn id="1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1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3"/>
                </p:tgtEl>
              </p:cMediaNode>
            </p:audio>
          </p:childTnLst>
        </p:cTn>
      </p:par>
    </p:tnLst>
    <p:bldLst>
      <p:bldP spid="5" grpId="0" animBg="1"/>
      <p:bldP spid="8" grpId="0" animBg="1"/>
      <p:bldP spid="34" grpId="0" animBg="1"/>
      <p:bldGraphic spid="88" grpId="0">
        <p:bldAsOne/>
      </p:bldGraphic>
      <p:bldGraphic spid="88" grpId="1">
        <p:bldAsOne/>
      </p:bldGraphic>
      <p:bldP spid="90" grpId="0" animBg="1"/>
      <p:bldP spid="90" grpId="1" animBg="1"/>
      <p:bldP spid="91" grpId="0" animBg="1"/>
      <p:bldP spid="91" grpId="1" animBg="1"/>
      <p:bldP spid="75" grpId="0" animBg="1"/>
      <p:bldP spid="75" grpId="1" animBg="1"/>
      <p:bldP spid="75" grpId="2" animBg="1"/>
      <p:bldP spid="7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/>
          <p:cNvSpPr/>
          <p:nvPr/>
        </p:nvSpPr>
        <p:spPr>
          <a:xfrm>
            <a:off x="539552" y="2132856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/>
              <a:t>Question</a:t>
            </a:r>
            <a:r>
              <a:rPr lang="ru-RU" sz="2800" dirty="0" smtClean="0"/>
              <a:t>:</a:t>
            </a:r>
            <a:r>
              <a:rPr lang="en-US" sz="2800" dirty="0" smtClean="0"/>
              <a:t> What is the weather like in summer months?</a:t>
            </a:r>
            <a:endParaRPr lang="ru-RU" sz="2800" dirty="0"/>
          </a:p>
        </p:txBody>
      </p:sp>
      <p:sp>
        <p:nvSpPr>
          <p:cNvPr id="5" name="Шестиугольник 4"/>
          <p:cNvSpPr/>
          <p:nvPr/>
        </p:nvSpPr>
        <p:spPr>
          <a:xfrm>
            <a:off x="0" y="4500570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A</a:t>
            </a:r>
            <a:r>
              <a:rPr lang="en-US" sz="2800" b="1" dirty="0" smtClean="0">
                <a:solidFill>
                  <a:srgbClr val="FFC000"/>
                </a:solidFill>
              </a:rPr>
              <a:t>: cold 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6" name="Шестиугольник 5"/>
          <p:cNvSpPr/>
          <p:nvPr/>
        </p:nvSpPr>
        <p:spPr>
          <a:xfrm>
            <a:off x="3929063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C</a:t>
            </a:r>
            <a:r>
              <a:rPr lang="en-US" sz="2800" b="1" dirty="0" smtClean="0">
                <a:solidFill>
                  <a:srgbClr val="FFC000"/>
                </a:solidFill>
              </a:rPr>
              <a:t>: hot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7" name="Шестиугольник 6"/>
          <p:cNvSpPr/>
          <p:nvPr/>
        </p:nvSpPr>
        <p:spPr>
          <a:xfrm>
            <a:off x="0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rgbClr val="FFC000"/>
                </a:solidFill>
              </a:rPr>
              <a:t>B: snowy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8" name="Шестиугольник 7"/>
          <p:cNvSpPr/>
          <p:nvPr/>
        </p:nvSpPr>
        <p:spPr>
          <a:xfrm>
            <a:off x="3929063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D</a:t>
            </a:r>
            <a:r>
              <a:rPr lang="en-US" sz="2800" b="1" dirty="0" smtClean="0">
                <a:solidFill>
                  <a:srgbClr val="FFC000"/>
                </a:solidFill>
              </a:rPr>
              <a:t>: frosty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/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/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10304" name="Группа 14"/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/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/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0305" name="Группа 15"/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0306" name="Группа 18"/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/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/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/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/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3" name="Шестиугольник 32"/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/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/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/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/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/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/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/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/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/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/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/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56" name="Овал 55">
            <a:hlinkClick r:id="rId6" action="ppaction://hlinksldjump"/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6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10270" name="Группа 62"/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4" name="Семиугольник 63"/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288" name="TextBox 64"/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12</a:t>
              </a:r>
            </a:p>
          </p:txBody>
        </p:sp>
        <p:sp>
          <p:nvSpPr>
            <p:cNvPr id="10289" name="TextBox 65"/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6</a:t>
              </a:r>
            </a:p>
          </p:txBody>
        </p:sp>
        <p:sp>
          <p:nvSpPr>
            <p:cNvPr id="10290" name="TextBox 66"/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9</a:t>
              </a:r>
            </a:p>
          </p:txBody>
        </p:sp>
        <p:sp>
          <p:nvSpPr>
            <p:cNvPr id="10291" name="TextBox 67"/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3</a:t>
              </a:r>
            </a:p>
          </p:txBody>
        </p:sp>
        <p:sp>
          <p:nvSpPr>
            <p:cNvPr id="10292" name="TextBox 68"/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</a:t>
              </a:r>
            </a:p>
          </p:txBody>
        </p:sp>
        <p:sp>
          <p:nvSpPr>
            <p:cNvPr id="10293" name="TextBox 69"/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2</a:t>
              </a:r>
            </a:p>
          </p:txBody>
        </p:sp>
        <p:sp>
          <p:nvSpPr>
            <p:cNvPr id="10294" name="TextBox 70"/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4</a:t>
              </a:r>
            </a:p>
          </p:txBody>
        </p:sp>
        <p:sp>
          <p:nvSpPr>
            <p:cNvPr id="10295" name="TextBox 71"/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5</a:t>
              </a:r>
            </a:p>
          </p:txBody>
        </p:sp>
        <p:sp>
          <p:nvSpPr>
            <p:cNvPr id="10296" name="TextBox 72"/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7</a:t>
              </a:r>
            </a:p>
          </p:txBody>
        </p:sp>
        <p:sp>
          <p:nvSpPr>
            <p:cNvPr id="10297" name="TextBox 73"/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8</a:t>
              </a:r>
            </a:p>
          </p:txBody>
        </p:sp>
        <p:sp>
          <p:nvSpPr>
            <p:cNvPr id="10298" name="TextBox 74"/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10</a:t>
              </a:r>
            </a:p>
          </p:txBody>
        </p:sp>
        <p:sp>
          <p:nvSpPr>
            <p:cNvPr id="10299" name="TextBox 75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11</a:t>
              </a:r>
            </a:p>
          </p:txBody>
        </p:sp>
      </p:grpSp>
      <p:grpSp>
        <p:nvGrpSpPr>
          <p:cNvPr id="22" name="Группа 111"/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8" name="Прямоугольник 77"/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9" name="Равнобедренный треугольник 78"/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0" name="Равнобедренный треугольник 79"/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/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2" name="Прямоугольник 81"/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3" name="Равнобедренный треугольник 82"/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4" name="Равнобедренный треугольник 83"/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88" name="Диаграмма 87"/>
          <p:cNvGraphicFramePr>
            <a:graphicFrameLocks/>
          </p:cNvGraphicFramePr>
          <p:nvPr/>
        </p:nvGraphicFramePr>
        <p:xfrm>
          <a:off x="0" y="1071563"/>
          <a:ext cx="2857500" cy="135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89" name="Picture 2"/>
          <p:cNvPicPr>
            <a:picLocks noChangeAspect="1" noChangeArrowheads="1" noCrop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" name="Овальная выноска 89"/>
          <p:cNvSpPr/>
          <p:nvPr/>
        </p:nvSpPr>
        <p:spPr>
          <a:xfrm>
            <a:off x="1691680" y="1628800"/>
            <a:ext cx="4429125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People  think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en-US" sz="2000" b="1" dirty="0" smtClean="0">
                <a:solidFill>
                  <a:schemeClr val="bg1"/>
                </a:solidFill>
              </a:rPr>
              <a:t>snowy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but they may be wrong.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1" name="Овальная выноска 90"/>
          <p:cNvSpPr/>
          <p:nvPr/>
        </p:nvSpPr>
        <p:spPr>
          <a:xfrm>
            <a:off x="1835696" y="1628800"/>
            <a:ext cx="4357687" cy="1071563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I think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en-US" sz="2000" b="1" dirty="0" smtClean="0">
                <a:solidFill>
                  <a:schemeClr val="bg1"/>
                </a:solidFill>
              </a:rPr>
              <a:t>hot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en-US" sz="2000" b="1" dirty="0" smtClean="0">
                <a:solidFill>
                  <a:schemeClr val="bg1"/>
                </a:solidFill>
              </a:rPr>
              <a:t>but I may be wrong.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92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ELPHRG01.wav">
            <a:hlinkClick r:id="" action="ppaction://media"/>
          </p:cNvPr>
          <p:cNvPicPr>
            <a:picLocks noRot="1" noChangeAspect="1"/>
          </p:cNvPicPr>
          <p:nvPr>
            <a:wavAudioFile r:embed="rId1" name="ELPHRG01.wav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MSj00746380000[1].wav">
            <a:hlinkClick r:id="" action="ppaction://media"/>
          </p:cNvPr>
          <p:cNvPicPr>
            <a:picLocks noRot="1" noChangeAspect="1"/>
          </p:cNvPicPr>
          <p:nvPr>
            <a:wavAudioFile r:embed="rId2" name="MSj00746380000[1].wav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Picture 67">
            <a:hlinkClick r:id="" action="ppaction://media"/>
          </p:cNvPr>
          <p:cNvPicPr>
            <a:picLocks noRot="1" noChangeAspect="1" noChangeArrowheads="1"/>
          </p:cNvPicPr>
          <p:nvPr>
            <a:wavAudioFile r:embed="rId3" name="zal.wav"/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" name="8-конечная звезда 72">
            <a:hlinkClick r:id="rId13" action="ppaction://hlinksldjump"/>
          </p:cNvPr>
          <p:cNvSpPr/>
          <p:nvPr/>
        </p:nvSpPr>
        <p:spPr>
          <a:xfrm>
            <a:off x="4929190" y="1285860"/>
            <a:ext cx="4429124" cy="3071834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3" action="ppaction://hlinksldjump"/>
              </a:rPr>
              <a:t>У Вас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3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00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3" action="ppaction://hlinksldjump"/>
              </a:rPr>
              <a:t>Вы можете продолжить игру</a:t>
            </a:r>
            <a:r>
              <a:rPr lang="ru-RU" sz="2800" dirty="0">
                <a:hlinkClick r:id="rId14" action="ppaction://hlinksldjump"/>
              </a:rPr>
              <a:t>!</a:t>
            </a:r>
            <a:endParaRPr lang="ru-RU" sz="2800" dirty="0"/>
          </a:p>
        </p:txBody>
      </p:sp>
      <p:sp>
        <p:nvSpPr>
          <p:cNvPr id="74" name="8-конечная звезда 73">
            <a:hlinkClick r:id="rId6" action="ppaction://hlinksldjump"/>
          </p:cNvPr>
          <p:cNvSpPr/>
          <p:nvPr/>
        </p:nvSpPr>
        <p:spPr>
          <a:xfrm>
            <a:off x="0" y="1285860"/>
            <a:ext cx="5000628" cy="3143272"/>
          </a:xfrm>
          <a:prstGeom prst="star8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6" action="ppaction://hlinksldjump"/>
              </a:rPr>
              <a:t>Игра закончена.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6" action="ppaction://hlinksldjump"/>
              </a:rPr>
              <a:t>Вы набрали: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FFC000"/>
                </a:solidFill>
                <a:hlinkClick r:id="rId6" action="ppaction://hlinksldjump"/>
              </a:rPr>
              <a:t>0 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B0F0"/>
                </a:solidFill>
                <a:hlinkClick r:id="rId6" action="ppaction://hlinksldjump"/>
              </a:rPr>
              <a:t>ВАША ИГРА ЗАКОНЧЕНА!</a:t>
            </a:r>
            <a:endParaRPr lang="ru-RU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diamond/>
    <p:sndAc>
      <p:stSnd>
        <p:snd r:embed="rId5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6" fill="hold"/>
                                        <p:tgtEl>
                                          <p:spTgt spid="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992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992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992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992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992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992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679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79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679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679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000"/>
                            </p:stCondLst>
                            <p:childTnLst>
                              <p:par>
                                <p:cTn id="10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000"/>
                            </p:stCondLst>
                            <p:childTnLst>
                              <p:par>
                                <p:cTn id="123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4000"/>
                            </p:stCondLst>
                            <p:childTnLst>
                              <p:par>
                                <p:cTn id="1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showWhenStopped="0">
                <p:cTn id="1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showWhenStopped="0">
                <p:cTn id="1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1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3"/>
                </p:tgtEl>
              </p:cMediaNode>
            </p:audio>
          </p:childTnLst>
        </p:cTn>
      </p:par>
    </p:tnLst>
    <p:bldLst>
      <p:bldP spid="5" grpId="0" animBg="1"/>
      <p:bldP spid="8" grpId="0" animBg="1"/>
      <p:bldP spid="35" grpId="0" animBg="1"/>
      <p:bldGraphic spid="88" grpId="0">
        <p:bldAsOne/>
      </p:bldGraphic>
      <p:bldGraphic spid="88" grpId="1">
        <p:bldAsOne/>
      </p:bldGraphic>
      <p:bldP spid="90" grpId="0" animBg="1"/>
      <p:bldP spid="90" grpId="1" animBg="1"/>
      <p:bldP spid="91" grpId="0" animBg="1"/>
      <p:bldP spid="91" grpId="1" animBg="1"/>
      <p:bldP spid="73" grpId="0" animBg="1"/>
      <p:bldP spid="74" grpId="0" animBg="1"/>
      <p:bldP spid="74" grpId="1" animBg="1"/>
      <p:bldP spid="74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/>
          <p:cNvSpPr/>
          <p:nvPr/>
        </p:nvSpPr>
        <p:spPr>
          <a:xfrm>
            <a:off x="395536" y="2348880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/>
              <a:t>Question</a:t>
            </a:r>
            <a:r>
              <a:rPr lang="ru-RU" sz="2800" dirty="0" smtClean="0"/>
              <a:t>:</a:t>
            </a:r>
            <a:r>
              <a:rPr lang="en-US" sz="2800" dirty="0" smtClean="0"/>
              <a:t> put in the necessary verb.</a:t>
            </a:r>
            <a:r>
              <a:rPr lang="ru-RU" sz="3200" b="1" i="1" dirty="0" smtClean="0"/>
              <a:t> </a:t>
            </a:r>
            <a:r>
              <a:rPr lang="en-US" sz="3200" b="1" i="1" dirty="0" smtClean="0"/>
              <a:t>He ….. Milk  for breakfast next morning.</a:t>
            </a:r>
            <a:endParaRPr lang="ru-RU" sz="3200" b="1" i="1" dirty="0"/>
          </a:p>
        </p:txBody>
      </p:sp>
      <p:sp>
        <p:nvSpPr>
          <p:cNvPr id="5" name="Шестиугольник 4"/>
          <p:cNvSpPr/>
          <p:nvPr/>
        </p:nvSpPr>
        <p:spPr>
          <a:xfrm>
            <a:off x="0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A</a:t>
            </a:r>
            <a:r>
              <a:rPr lang="en-US" sz="2800" b="1" dirty="0" smtClean="0">
                <a:solidFill>
                  <a:srgbClr val="FFC000"/>
                </a:solidFill>
              </a:rPr>
              <a:t>: makes</a:t>
            </a:r>
            <a:endParaRPr lang="ru-RU" sz="2800" b="1" dirty="0">
              <a:solidFill>
                <a:srgbClr val="FFC000"/>
              </a:solidFill>
            </a:endParaRPr>
          </a:p>
        </p:txBody>
      </p:sp>
      <p:sp>
        <p:nvSpPr>
          <p:cNvPr id="6" name="Шестиугольник 5"/>
          <p:cNvSpPr/>
          <p:nvPr/>
        </p:nvSpPr>
        <p:spPr>
          <a:xfrm>
            <a:off x="3929063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C</a:t>
            </a:r>
            <a:r>
              <a:rPr lang="en-US" sz="2800" b="1" dirty="0" smtClean="0">
                <a:solidFill>
                  <a:srgbClr val="FFC000"/>
                </a:solidFill>
              </a:rPr>
              <a:t>: has 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7" name="Шестиугольник 6"/>
          <p:cNvSpPr/>
          <p:nvPr/>
        </p:nvSpPr>
        <p:spPr>
          <a:xfrm>
            <a:off x="0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B</a:t>
            </a:r>
            <a:r>
              <a:rPr lang="en-US" sz="2800" b="1" dirty="0" smtClean="0">
                <a:solidFill>
                  <a:srgbClr val="FFC000"/>
                </a:solidFill>
              </a:rPr>
              <a:t>: can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8" name="Шестиугольник 7"/>
          <p:cNvSpPr/>
          <p:nvPr/>
        </p:nvSpPr>
        <p:spPr>
          <a:xfrm>
            <a:off x="3929063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D</a:t>
            </a:r>
            <a:r>
              <a:rPr lang="en-US" sz="2800" b="1" dirty="0" smtClean="0">
                <a:solidFill>
                  <a:srgbClr val="FFC000"/>
                </a:solidFill>
              </a:rPr>
              <a:t>: will have 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/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/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11329" name="Группа 14"/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/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/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1330" name="Группа 15"/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1331" name="Группа 18"/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/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/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/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/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2" name="Прямоугольник 31"/>
          <p:cNvSpPr/>
          <p:nvPr/>
        </p:nvSpPr>
        <p:spPr>
          <a:xfrm>
            <a:off x="2286000" y="1304925"/>
            <a:ext cx="4572000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33" name="Шестиугольник 32"/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/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/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/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/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/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/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/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/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/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/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/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56" name="Овал 55">
            <a:hlinkClick r:id="rId6" action="ppaction://hlinksldjump"/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6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11295" name="Группа 60"/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2" name="Семиугольник 61"/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313" name="TextBox 62"/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12</a:t>
              </a:r>
            </a:p>
          </p:txBody>
        </p:sp>
        <p:sp>
          <p:nvSpPr>
            <p:cNvPr id="11314" name="TextBox 65"/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6</a:t>
              </a:r>
            </a:p>
          </p:txBody>
        </p:sp>
        <p:sp>
          <p:nvSpPr>
            <p:cNvPr id="11315" name="TextBox 66"/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9</a:t>
              </a:r>
            </a:p>
          </p:txBody>
        </p:sp>
        <p:sp>
          <p:nvSpPr>
            <p:cNvPr id="11316" name="TextBox 67"/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3</a:t>
              </a:r>
            </a:p>
          </p:txBody>
        </p:sp>
        <p:sp>
          <p:nvSpPr>
            <p:cNvPr id="11317" name="TextBox 68"/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</a:t>
              </a:r>
            </a:p>
          </p:txBody>
        </p:sp>
        <p:sp>
          <p:nvSpPr>
            <p:cNvPr id="11318" name="TextBox 69"/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2</a:t>
              </a:r>
            </a:p>
          </p:txBody>
        </p:sp>
        <p:sp>
          <p:nvSpPr>
            <p:cNvPr id="11319" name="TextBox 70"/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4</a:t>
              </a:r>
            </a:p>
          </p:txBody>
        </p:sp>
        <p:sp>
          <p:nvSpPr>
            <p:cNvPr id="11320" name="TextBox 71"/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5</a:t>
              </a:r>
            </a:p>
          </p:txBody>
        </p:sp>
        <p:sp>
          <p:nvSpPr>
            <p:cNvPr id="11321" name="TextBox 72"/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7</a:t>
              </a:r>
            </a:p>
          </p:txBody>
        </p:sp>
        <p:sp>
          <p:nvSpPr>
            <p:cNvPr id="11322" name="TextBox 73"/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8</a:t>
              </a:r>
            </a:p>
          </p:txBody>
        </p:sp>
        <p:sp>
          <p:nvSpPr>
            <p:cNvPr id="11323" name="TextBox 74"/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10</a:t>
              </a:r>
            </a:p>
          </p:txBody>
        </p:sp>
        <p:sp>
          <p:nvSpPr>
            <p:cNvPr id="11324" name="TextBox 75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11</a:t>
              </a:r>
            </a:p>
          </p:txBody>
        </p:sp>
      </p:grpSp>
      <p:grpSp>
        <p:nvGrpSpPr>
          <p:cNvPr id="22" name="Группа 111"/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8" name="Прямоугольник 77"/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9" name="Равнобедренный треугольник 78"/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0" name="Равнобедренный треугольник 79"/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/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2" name="Прямоугольник 81"/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3" name="Равнобедренный треугольник 82"/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4" name="Равнобедренный треугольник 83"/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92" name="Диаграмма 91"/>
          <p:cNvGraphicFramePr>
            <a:graphicFrameLocks/>
          </p:cNvGraphicFramePr>
          <p:nvPr/>
        </p:nvGraphicFramePr>
        <p:xfrm>
          <a:off x="0" y="1124744"/>
          <a:ext cx="2857500" cy="135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93" name="Picture 2"/>
          <p:cNvPicPr>
            <a:picLocks noChangeAspect="1" noChangeArrowheads="1" noCrop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Овальная выноска 93"/>
          <p:cNvSpPr/>
          <p:nvPr/>
        </p:nvSpPr>
        <p:spPr>
          <a:xfrm>
            <a:off x="1619672" y="1484784"/>
            <a:ext cx="4357688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People  think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rgbClr val="FFC000"/>
                </a:solidFill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will have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but they may be wrong.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5" name="Овальная выноска 94"/>
          <p:cNvSpPr/>
          <p:nvPr/>
        </p:nvSpPr>
        <p:spPr>
          <a:xfrm>
            <a:off x="1619672" y="1484784"/>
            <a:ext cx="4429125" cy="1071563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I think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rgbClr val="FFC000"/>
                </a:solidFill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makes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en-US" sz="2000" b="1" dirty="0" smtClean="0">
                <a:solidFill>
                  <a:schemeClr val="bg1"/>
                </a:solidFill>
              </a:rPr>
              <a:t>but I may be wrong.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96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1560" y="1196752"/>
            <a:ext cx="785812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ELPHRG01.wav">
            <a:hlinkClick r:id="" action="ppaction://media"/>
          </p:cNvPr>
          <p:cNvPicPr>
            <a:picLocks noRot="1" noChangeAspect="1"/>
          </p:cNvPicPr>
          <p:nvPr>
            <a:wavAudioFile r:embed="rId1" name="ELPHRG01.wav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MSj00746380000[1].wav">
            <a:hlinkClick r:id="" action="ppaction://media"/>
          </p:cNvPr>
          <p:cNvPicPr>
            <a:picLocks noRot="1" noChangeAspect="1"/>
          </p:cNvPicPr>
          <p:nvPr>
            <a:wavAudioFile r:embed="rId2" name="MSj00746380000[1].wav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67">
            <a:hlinkClick r:id="" action="ppaction://media"/>
          </p:cNvPr>
          <p:cNvPicPr>
            <a:picLocks noRot="1" noChangeAspect="1" noChangeArrowheads="1"/>
          </p:cNvPicPr>
          <p:nvPr>
            <a:wavAudioFile r:embed="rId3" name="zal.wav"/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8-конечная звезда 73">
            <a:hlinkClick r:id="rId13" action="ppaction://hlinksldjump"/>
          </p:cNvPr>
          <p:cNvSpPr/>
          <p:nvPr/>
        </p:nvSpPr>
        <p:spPr>
          <a:xfrm>
            <a:off x="4714876" y="1285860"/>
            <a:ext cx="4429124" cy="3071834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3" action="ppaction://hlinksldjump"/>
              </a:rPr>
              <a:t>У Вас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500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3" action="ppaction://hlinksldjump"/>
              </a:rPr>
              <a:t>Вы можете продолжить игру!</a:t>
            </a:r>
            <a:endParaRPr lang="ru-RU" sz="2800" dirty="0"/>
          </a:p>
        </p:txBody>
      </p:sp>
      <p:sp>
        <p:nvSpPr>
          <p:cNvPr id="75" name="8-конечная звезда 74">
            <a:hlinkClick r:id="rId6" action="ppaction://hlinksldjump"/>
          </p:cNvPr>
          <p:cNvSpPr/>
          <p:nvPr/>
        </p:nvSpPr>
        <p:spPr>
          <a:xfrm>
            <a:off x="0" y="1285860"/>
            <a:ext cx="5000628" cy="3143272"/>
          </a:xfrm>
          <a:prstGeom prst="star8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6" action="ppaction://hlinksldjump"/>
              </a:rPr>
              <a:t>Игра закончена.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6" action="ppaction://hlinksldjump"/>
              </a:rPr>
              <a:t>Вы набрали: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FFC000"/>
                </a:solidFill>
                <a:hlinkClick r:id="rId6" action="ppaction://hlinksldjump"/>
              </a:rPr>
              <a:t>0 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B0F0"/>
                </a:solidFill>
                <a:hlinkClick r:id="rId6" action="ppaction://hlinksldjump"/>
              </a:rPr>
              <a:t>ВАША ИГРА ЗАКОНЧЕНА!</a:t>
            </a:r>
            <a:endParaRPr lang="ru-RU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diamond/>
    <p:sndAc>
      <p:stSnd>
        <p:snd r:embed="rId5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6" fill="hold"/>
                                        <p:tgtEl>
                                          <p:spTgt spid="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992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992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992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992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992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992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679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79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679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679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000"/>
                            </p:stCondLst>
                            <p:childTnLst>
                              <p:par>
                                <p:cTn id="1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4000"/>
                            </p:stCondLst>
                            <p:childTnLst>
                              <p:par>
                                <p:cTn id="13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showWhenStopped="0">
                <p:cTn id="1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showWhenStopped="0">
                <p:cTn id="1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1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"/>
                </p:tgtEl>
              </p:cMediaNode>
            </p:audio>
          </p:childTnLst>
        </p:cTn>
      </p:par>
    </p:tnLst>
    <p:bldLst>
      <p:bldP spid="6" grpId="0" animBg="1"/>
      <p:bldP spid="7" grpId="0" animBg="1"/>
      <p:bldP spid="36" grpId="0" animBg="1"/>
      <p:bldGraphic spid="92" grpId="0">
        <p:bldAsOne/>
      </p:bldGraphic>
      <p:bldGraphic spid="92" grpId="1">
        <p:bldAsOne/>
      </p:bldGraphic>
      <p:bldP spid="94" grpId="0" animBg="1"/>
      <p:bldP spid="94" grpId="1" animBg="1"/>
      <p:bldP spid="95" grpId="0" animBg="1"/>
      <p:bldP spid="95" grpId="1" animBg="1"/>
      <p:bldP spid="74" grpId="0" animBg="1"/>
      <p:bldP spid="75" grpId="0" animBg="1"/>
      <p:bldP spid="75" grpId="1" animBg="1"/>
      <p:bldP spid="75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/>
          <p:cNvSpPr/>
          <p:nvPr/>
        </p:nvSpPr>
        <p:spPr>
          <a:xfrm>
            <a:off x="899592" y="2420888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/>
              <a:t>Question</a:t>
            </a:r>
            <a:r>
              <a:rPr lang="ru-RU" sz="2800" dirty="0" smtClean="0"/>
              <a:t>:</a:t>
            </a:r>
            <a:r>
              <a:rPr lang="en-US" sz="2800" dirty="0" smtClean="0"/>
              <a:t>choose the correct answer :</a:t>
            </a:r>
            <a:r>
              <a:rPr lang="en-US" sz="2800" b="1" i="1" dirty="0" smtClean="0"/>
              <a:t> Is there a table in the room? </a:t>
            </a:r>
            <a:endParaRPr lang="ru-RU" sz="2800" b="1" i="1" dirty="0"/>
          </a:p>
        </p:txBody>
      </p:sp>
      <p:sp>
        <p:nvSpPr>
          <p:cNvPr id="5" name="Шестиугольник 4"/>
          <p:cNvSpPr/>
          <p:nvPr/>
        </p:nvSpPr>
        <p:spPr>
          <a:xfrm>
            <a:off x="0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A</a:t>
            </a:r>
            <a:r>
              <a:rPr lang="en-US" sz="2800" b="1" dirty="0" smtClean="0">
                <a:solidFill>
                  <a:srgbClr val="FFC000"/>
                </a:solidFill>
              </a:rPr>
              <a:t>: No, he isn`t. 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6" name="Шестиугольник 5"/>
          <p:cNvSpPr/>
          <p:nvPr/>
        </p:nvSpPr>
        <p:spPr>
          <a:xfrm>
            <a:off x="3929063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C</a:t>
            </a:r>
            <a:r>
              <a:rPr lang="en-US" sz="2800" b="1" dirty="0" smtClean="0">
                <a:solidFill>
                  <a:srgbClr val="FFC000"/>
                </a:solidFill>
              </a:rPr>
              <a:t>: Yes, it is. 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7" name="Шестиугольник 6"/>
          <p:cNvSpPr/>
          <p:nvPr/>
        </p:nvSpPr>
        <p:spPr>
          <a:xfrm>
            <a:off x="0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B</a:t>
            </a:r>
            <a:r>
              <a:rPr lang="en-US" sz="2800" b="1" dirty="0" smtClean="0">
                <a:solidFill>
                  <a:srgbClr val="FFC000"/>
                </a:solidFill>
              </a:rPr>
              <a:t>: Yes, there is.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8" name="Шестиугольник 7"/>
          <p:cNvSpPr/>
          <p:nvPr/>
        </p:nvSpPr>
        <p:spPr>
          <a:xfrm>
            <a:off x="3929063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D</a:t>
            </a:r>
            <a:r>
              <a:rPr lang="en-US" sz="2800" b="1" dirty="0" smtClean="0">
                <a:solidFill>
                  <a:srgbClr val="FFC000"/>
                </a:solidFill>
              </a:rPr>
              <a:t>: Yes, he is.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/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/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12353" name="Группа 14"/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/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/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2354" name="Группа 15"/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2355" name="Группа 18"/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/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/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/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/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2" name="Прямоугольник 31"/>
          <p:cNvSpPr/>
          <p:nvPr/>
        </p:nvSpPr>
        <p:spPr>
          <a:xfrm>
            <a:off x="2286000" y="1304925"/>
            <a:ext cx="4572000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33" name="Шестиугольник 32"/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/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/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/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/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/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/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/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/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/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/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/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56" name="Овал 55">
            <a:hlinkClick r:id="rId6" action="ppaction://hlinksldjump"/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6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12319" name="Группа 62"/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4" name="Семиугольник 63"/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337" name="TextBox 64"/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12</a:t>
              </a:r>
            </a:p>
          </p:txBody>
        </p:sp>
        <p:sp>
          <p:nvSpPr>
            <p:cNvPr id="12338" name="TextBox 65"/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6</a:t>
              </a:r>
            </a:p>
          </p:txBody>
        </p:sp>
        <p:sp>
          <p:nvSpPr>
            <p:cNvPr id="12339" name="TextBox 66"/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9</a:t>
              </a:r>
            </a:p>
          </p:txBody>
        </p:sp>
        <p:sp>
          <p:nvSpPr>
            <p:cNvPr id="12340" name="TextBox 67"/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3</a:t>
              </a:r>
            </a:p>
          </p:txBody>
        </p:sp>
        <p:sp>
          <p:nvSpPr>
            <p:cNvPr id="12341" name="TextBox 68"/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</a:t>
              </a:r>
            </a:p>
          </p:txBody>
        </p:sp>
        <p:sp>
          <p:nvSpPr>
            <p:cNvPr id="12342" name="TextBox 69"/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2</a:t>
              </a:r>
            </a:p>
          </p:txBody>
        </p:sp>
        <p:sp>
          <p:nvSpPr>
            <p:cNvPr id="12343" name="TextBox 70"/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4</a:t>
              </a:r>
            </a:p>
          </p:txBody>
        </p:sp>
        <p:sp>
          <p:nvSpPr>
            <p:cNvPr id="12344" name="TextBox 71"/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5</a:t>
              </a:r>
            </a:p>
          </p:txBody>
        </p:sp>
        <p:sp>
          <p:nvSpPr>
            <p:cNvPr id="12345" name="TextBox 72"/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7</a:t>
              </a:r>
            </a:p>
          </p:txBody>
        </p:sp>
        <p:sp>
          <p:nvSpPr>
            <p:cNvPr id="12346" name="TextBox 73"/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8</a:t>
              </a:r>
            </a:p>
          </p:txBody>
        </p:sp>
        <p:sp>
          <p:nvSpPr>
            <p:cNvPr id="12347" name="TextBox 74"/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10</a:t>
              </a:r>
            </a:p>
          </p:txBody>
        </p:sp>
        <p:sp>
          <p:nvSpPr>
            <p:cNvPr id="12348" name="TextBox 75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11</a:t>
              </a:r>
            </a:p>
          </p:txBody>
        </p:sp>
      </p:grpSp>
      <p:grpSp>
        <p:nvGrpSpPr>
          <p:cNvPr id="22" name="Группа 111"/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8" name="Прямоугольник 77"/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9" name="Равнобедренный треугольник 78"/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0" name="Равнобедренный треугольник 79"/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/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2" name="Прямоугольник 81"/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3" name="Равнобедренный треугольник 82"/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4" name="Равнобедренный треугольник 83"/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88" name="Диаграмма 87"/>
          <p:cNvGraphicFramePr>
            <a:graphicFrameLocks/>
          </p:cNvGraphicFramePr>
          <p:nvPr/>
        </p:nvGraphicFramePr>
        <p:xfrm>
          <a:off x="0" y="1071563"/>
          <a:ext cx="2857500" cy="135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89" name="Picture 2"/>
          <p:cNvPicPr>
            <a:picLocks noChangeAspect="1" noChangeArrowheads="1" noCrop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" name="Овальная выноска 89"/>
          <p:cNvSpPr/>
          <p:nvPr/>
        </p:nvSpPr>
        <p:spPr>
          <a:xfrm>
            <a:off x="1907704" y="1484784"/>
            <a:ext cx="4429125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People  think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rgbClr val="FFC000"/>
                </a:solidFill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No, he isn`t</a:t>
            </a:r>
            <a:r>
              <a:rPr lang="en-US" sz="2000" b="1" dirty="0" smtClean="0">
                <a:solidFill>
                  <a:srgbClr val="FFC000"/>
                </a:solidFill>
              </a:rPr>
              <a:t>.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but they may be wrong.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1" name="Овальная выноска 90"/>
          <p:cNvSpPr/>
          <p:nvPr/>
        </p:nvSpPr>
        <p:spPr>
          <a:xfrm>
            <a:off x="1907704" y="1484784"/>
            <a:ext cx="4500562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I think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rgbClr val="FFC000"/>
                </a:solidFill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Yes, there is.</a:t>
            </a:r>
            <a:r>
              <a:rPr lang="ru-RU" sz="2000" b="1" dirty="0" smtClean="0">
                <a:solidFill>
                  <a:schemeClr val="bg1"/>
                </a:solidFill>
              </a:rPr>
              <a:t> , </a:t>
            </a:r>
            <a:r>
              <a:rPr lang="en-US" sz="2000" b="1" dirty="0" smtClean="0">
                <a:solidFill>
                  <a:schemeClr val="bg1"/>
                </a:solidFill>
              </a:rPr>
              <a:t>but I may be wrong.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92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ELPHRG01.wav">
            <a:hlinkClick r:id="" action="ppaction://media"/>
          </p:cNvPr>
          <p:cNvPicPr>
            <a:picLocks noRot="1" noChangeAspect="1"/>
          </p:cNvPicPr>
          <p:nvPr>
            <a:wavAudioFile r:embed="rId1" name="ELPHRG01.wav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MSj00746380000[1].wav">
            <a:hlinkClick r:id="" action="ppaction://media"/>
          </p:cNvPr>
          <p:cNvPicPr>
            <a:picLocks noRot="1" noChangeAspect="1"/>
          </p:cNvPicPr>
          <p:nvPr>
            <a:wavAudioFile r:embed="rId2" name="MSj00746380000[1].wav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Picture 67">
            <a:hlinkClick r:id="" action="ppaction://media"/>
          </p:cNvPr>
          <p:cNvPicPr>
            <a:picLocks noRot="1" noChangeAspect="1" noChangeArrowheads="1"/>
          </p:cNvPicPr>
          <p:nvPr>
            <a:wavAudioFile r:embed="rId3" name="zal.wav"/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8-конечная звезда 73">
            <a:hlinkClick r:id="rId6" action="ppaction://hlinksldjump"/>
          </p:cNvPr>
          <p:cNvSpPr/>
          <p:nvPr/>
        </p:nvSpPr>
        <p:spPr>
          <a:xfrm>
            <a:off x="0" y="1285860"/>
            <a:ext cx="5000628" cy="3143272"/>
          </a:xfrm>
          <a:prstGeom prst="star8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6" action="ppaction://hlinksldjump"/>
              </a:rPr>
              <a:t>Игра закончена.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6" action="ppaction://hlinksldjump"/>
              </a:rPr>
              <a:t>Вы набрали: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FFC000"/>
                </a:solidFill>
                <a:hlinkClick r:id="rId6" action="ppaction://hlinksldjump"/>
              </a:rPr>
              <a:t>0 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B0F0"/>
                </a:solidFill>
                <a:hlinkClick r:id="rId6" action="ppaction://hlinksldjump"/>
              </a:rPr>
              <a:t>ВАША ИГРА ЗАКОНЧЕНА!</a:t>
            </a:r>
            <a:endParaRPr lang="ru-RU" sz="2800" dirty="0">
              <a:solidFill>
                <a:srgbClr val="00B0F0"/>
              </a:solidFill>
            </a:endParaRPr>
          </a:p>
        </p:txBody>
      </p:sp>
      <p:sp>
        <p:nvSpPr>
          <p:cNvPr id="75" name="8-конечная звезда 74">
            <a:hlinkClick r:id="rId13" action="ppaction://hlinksldjump"/>
          </p:cNvPr>
          <p:cNvSpPr/>
          <p:nvPr/>
        </p:nvSpPr>
        <p:spPr>
          <a:xfrm>
            <a:off x="4714876" y="1340768"/>
            <a:ext cx="4429124" cy="3071834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3" action="ppaction://hlinksldjump"/>
              </a:rPr>
              <a:t>У Вас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1 000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3" action="ppaction://hlinksldjump"/>
              </a:rPr>
              <a:t>Вы можете продолжить игру!</a:t>
            </a:r>
            <a:endParaRPr lang="ru-RU" sz="2800" dirty="0"/>
          </a:p>
        </p:txBody>
      </p:sp>
    </p:spTree>
  </p:cSld>
  <p:clrMapOvr>
    <a:masterClrMapping/>
  </p:clrMapOvr>
  <p:transition>
    <p:diamond/>
    <p:sndAc>
      <p:stSnd>
        <p:snd r:embed="rId5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6" fill="hold"/>
                                        <p:tgtEl>
                                          <p:spTgt spid="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992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992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992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992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992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992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679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79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679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679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000"/>
                            </p:stCondLst>
                            <p:childTnLst>
                              <p:par>
                                <p:cTn id="1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4000"/>
                            </p:stCondLst>
                            <p:childTnLst>
                              <p:par>
                                <p:cTn id="13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showWhenStopped="0">
                <p:cTn id="1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showWhenStopped="0">
                <p:cTn id="1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1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3"/>
                </p:tgtEl>
              </p:cMediaNode>
            </p:audio>
          </p:childTnLst>
        </p:cTn>
      </p:par>
    </p:tnLst>
    <p:bldLst>
      <p:bldP spid="6" grpId="0" animBg="1"/>
      <p:bldP spid="8" grpId="0" animBg="1"/>
      <p:bldP spid="37" grpId="0" animBg="1"/>
      <p:bldGraphic spid="88" grpId="0">
        <p:bldAsOne/>
      </p:bldGraphic>
      <p:bldGraphic spid="88" grpId="1">
        <p:bldAsOne/>
      </p:bldGraphic>
      <p:bldP spid="90" grpId="0" animBg="1"/>
      <p:bldP spid="90" grpId="1" animBg="1"/>
      <p:bldP spid="91" grpId="0" animBg="1"/>
      <p:bldP spid="91" grpId="1" animBg="1"/>
      <p:bldP spid="74" grpId="0" animBg="1"/>
      <p:bldP spid="74" grpId="1" animBg="1"/>
      <p:bldP spid="74" grpId="2" animBg="1"/>
      <p:bldP spid="7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/>
          <p:cNvSpPr/>
          <p:nvPr/>
        </p:nvSpPr>
        <p:spPr>
          <a:xfrm>
            <a:off x="755576" y="2348880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/>
              <a:t>Question</a:t>
            </a:r>
            <a:r>
              <a:rPr lang="ru-RU" sz="2800" dirty="0" smtClean="0"/>
              <a:t>:</a:t>
            </a:r>
            <a:r>
              <a:rPr lang="en-US" sz="2800" dirty="0" smtClean="0"/>
              <a:t> find the word with two meaning. </a:t>
            </a:r>
            <a:endParaRPr lang="ru-RU" sz="2800" dirty="0"/>
          </a:p>
        </p:txBody>
      </p:sp>
      <p:sp>
        <p:nvSpPr>
          <p:cNvPr id="5" name="Шестиугольник 4"/>
          <p:cNvSpPr/>
          <p:nvPr/>
        </p:nvSpPr>
        <p:spPr>
          <a:xfrm>
            <a:off x="0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A</a:t>
            </a:r>
            <a:r>
              <a:rPr lang="en-US" sz="2800" b="1" dirty="0" smtClean="0">
                <a:solidFill>
                  <a:srgbClr val="FFC000"/>
                </a:solidFill>
              </a:rPr>
              <a:t>: cow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6" name="Шестиугольник 5"/>
          <p:cNvSpPr/>
          <p:nvPr/>
        </p:nvSpPr>
        <p:spPr>
          <a:xfrm>
            <a:off x="3929063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C</a:t>
            </a:r>
            <a:r>
              <a:rPr lang="en-US" sz="2800" b="1" dirty="0" smtClean="0">
                <a:solidFill>
                  <a:srgbClr val="FFC000"/>
                </a:solidFill>
              </a:rPr>
              <a:t>: town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7" name="Шестиугольник 6"/>
          <p:cNvSpPr/>
          <p:nvPr/>
        </p:nvSpPr>
        <p:spPr>
          <a:xfrm>
            <a:off x="0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B</a:t>
            </a:r>
            <a:r>
              <a:rPr lang="en-US" sz="2800" b="1" dirty="0" smtClean="0">
                <a:solidFill>
                  <a:srgbClr val="FFC000"/>
                </a:solidFill>
              </a:rPr>
              <a:t>: country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8" name="Шестиугольник 7"/>
          <p:cNvSpPr/>
          <p:nvPr/>
        </p:nvSpPr>
        <p:spPr>
          <a:xfrm>
            <a:off x="3929063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D</a:t>
            </a:r>
            <a:r>
              <a:rPr lang="en-US" sz="2800" b="1" dirty="0" smtClean="0">
                <a:solidFill>
                  <a:srgbClr val="FFC000"/>
                </a:solidFill>
              </a:rPr>
              <a:t>: city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/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/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13376" name="Группа 14"/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/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/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3377" name="Группа 15"/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3378" name="Группа 18"/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/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/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/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/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3" name="Шестиугольник 32"/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/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/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/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/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/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/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/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/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/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/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/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56" name="Овал 55">
            <a:hlinkClick r:id="rId6" action="ppaction://hlinksldjump"/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6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13342" name="Группа 62"/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4" name="Семиугольник 63"/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360" name="TextBox 64"/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12</a:t>
              </a:r>
            </a:p>
          </p:txBody>
        </p:sp>
        <p:sp>
          <p:nvSpPr>
            <p:cNvPr id="13361" name="TextBox 65"/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6</a:t>
              </a:r>
            </a:p>
          </p:txBody>
        </p:sp>
        <p:sp>
          <p:nvSpPr>
            <p:cNvPr id="13362" name="TextBox 66"/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9</a:t>
              </a:r>
            </a:p>
          </p:txBody>
        </p:sp>
        <p:sp>
          <p:nvSpPr>
            <p:cNvPr id="13363" name="TextBox 67"/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3</a:t>
              </a:r>
            </a:p>
          </p:txBody>
        </p:sp>
        <p:sp>
          <p:nvSpPr>
            <p:cNvPr id="13364" name="TextBox 68"/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</a:t>
              </a:r>
            </a:p>
          </p:txBody>
        </p:sp>
        <p:sp>
          <p:nvSpPr>
            <p:cNvPr id="13365" name="TextBox 69"/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2</a:t>
              </a:r>
            </a:p>
          </p:txBody>
        </p:sp>
        <p:sp>
          <p:nvSpPr>
            <p:cNvPr id="13366" name="TextBox 70"/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4</a:t>
              </a:r>
            </a:p>
          </p:txBody>
        </p:sp>
        <p:sp>
          <p:nvSpPr>
            <p:cNvPr id="13367" name="TextBox 71"/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5</a:t>
              </a:r>
            </a:p>
          </p:txBody>
        </p:sp>
        <p:sp>
          <p:nvSpPr>
            <p:cNvPr id="13368" name="TextBox 72"/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7</a:t>
              </a:r>
            </a:p>
          </p:txBody>
        </p:sp>
        <p:sp>
          <p:nvSpPr>
            <p:cNvPr id="13369" name="TextBox 73"/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8</a:t>
              </a:r>
            </a:p>
          </p:txBody>
        </p:sp>
        <p:sp>
          <p:nvSpPr>
            <p:cNvPr id="13370" name="TextBox 74"/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10</a:t>
              </a:r>
            </a:p>
          </p:txBody>
        </p:sp>
        <p:sp>
          <p:nvSpPr>
            <p:cNvPr id="13371" name="TextBox 75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11</a:t>
              </a:r>
            </a:p>
          </p:txBody>
        </p:sp>
      </p:grpSp>
      <p:grpSp>
        <p:nvGrpSpPr>
          <p:cNvPr id="22" name="Группа 111"/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8" name="Прямоугольник 77"/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9" name="Равнобедренный треугольник 78"/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0" name="Равнобедренный треугольник 79"/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/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2" name="Прямоугольник 81"/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3" name="Равнобедренный треугольник 82"/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4" name="Равнобедренный треугольник 83"/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95" name="Диаграмма 94"/>
          <p:cNvGraphicFramePr>
            <a:graphicFrameLocks/>
          </p:cNvGraphicFramePr>
          <p:nvPr/>
        </p:nvGraphicFramePr>
        <p:xfrm>
          <a:off x="0" y="1071563"/>
          <a:ext cx="2857500" cy="135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96" name="Picture 2"/>
          <p:cNvPicPr>
            <a:picLocks noChangeAspect="1" noChangeArrowheads="1" noCrop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" name="Овальная выноска 96"/>
          <p:cNvSpPr/>
          <p:nvPr/>
        </p:nvSpPr>
        <p:spPr>
          <a:xfrm>
            <a:off x="1979712" y="1700808"/>
            <a:ext cx="4357688" cy="1071563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People  think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rgbClr val="FFC000"/>
                </a:solidFill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city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but they may be wrong.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8" name="Овальная выноска 97"/>
          <p:cNvSpPr/>
          <p:nvPr/>
        </p:nvSpPr>
        <p:spPr>
          <a:xfrm>
            <a:off x="1979712" y="1700808"/>
            <a:ext cx="4286250" cy="1071563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I think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country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en-US" sz="2000" b="1" dirty="0" smtClean="0">
                <a:solidFill>
                  <a:schemeClr val="bg1"/>
                </a:solidFill>
              </a:rPr>
              <a:t>but I may be wrong.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99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ELPHRG01.wav">
            <a:hlinkClick r:id="" action="ppaction://media"/>
          </p:cNvPr>
          <p:cNvPicPr>
            <a:picLocks noRot="1" noChangeAspect="1"/>
          </p:cNvPicPr>
          <p:nvPr>
            <a:wavAudioFile r:embed="rId1" name="ELPHRG01.wav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MSj00746380000[1].wav">
            <a:hlinkClick r:id="" action="ppaction://media"/>
          </p:cNvPr>
          <p:cNvPicPr>
            <a:picLocks noRot="1" noChangeAspect="1"/>
          </p:cNvPicPr>
          <p:nvPr>
            <a:wavAudioFile r:embed="rId2" name="MSj00746380000[1].wav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67">
            <a:hlinkClick r:id="" action="ppaction://media"/>
          </p:cNvPr>
          <p:cNvPicPr>
            <a:picLocks noRot="1" noChangeAspect="1" noChangeArrowheads="1"/>
          </p:cNvPicPr>
          <p:nvPr>
            <a:wavAudioFile r:embed="rId3" name="zal.wav"/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" name="8-конечная звезда 72">
            <a:hlinkClick r:id="rId13" action="ppaction://hlinksldjump"/>
          </p:cNvPr>
          <p:cNvSpPr/>
          <p:nvPr/>
        </p:nvSpPr>
        <p:spPr>
          <a:xfrm>
            <a:off x="4714876" y="1285860"/>
            <a:ext cx="4429124" cy="3071834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3" action="ppaction://hlinksldjump"/>
              </a:rPr>
              <a:t>У Вас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2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 000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3" action="ppaction://hlinksldjump"/>
              </a:rPr>
              <a:t>Вы можете продолжить игру!</a:t>
            </a:r>
            <a:endParaRPr lang="ru-RU" sz="2800" dirty="0"/>
          </a:p>
        </p:txBody>
      </p:sp>
      <p:sp>
        <p:nvSpPr>
          <p:cNvPr id="74" name="8-конечная звезда 73">
            <a:hlinkClick r:id="rId6" action="ppaction://hlinksldjump"/>
          </p:cNvPr>
          <p:cNvSpPr/>
          <p:nvPr/>
        </p:nvSpPr>
        <p:spPr>
          <a:xfrm>
            <a:off x="0" y="1285860"/>
            <a:ext cx="5000628" cy="3143272"/>
          </a:xfrm>
          <a:prstGeom prst="star8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6" action="ppaction://hlinksldjump"/>
              </a:rPr>
              <a:t>Игра закончена.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6" action="ppaction://hlinksldjump"/>
              </a:rPr>
              <a:t>Вы набрали: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FFC000"/>
                </a:solidFill>
                <a:hlinkClick r:id="rId6" action="ppaction://hlinksldjump"/>
              </a:rPr>
              <a:t>1 000 </a:t>
            </a:r>
            <a:r>
              <a:rPr lang="ru-RU" sz="2800" dirty="0">
                <a:solidFill>
                  <a:srgbClr val="FFC000"/>
                </a:solidFill>
                <a:hlinkClick r:id="rId6" action="ppaction://hlinksldjump"/>
              </a:rPr>
              <a:t>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B0F0"/>
                </a:solidFill>
                <a:hlinkClick r:id="rId6" action="ppaction://hlinksldjump"/>
              </a:rPr>
              <a:t>ВАША ИГРА ЗАКОНЧЕНА!</a:t>
            </a:r>
            <a:endParaRPr lang="ru-RU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diamond/>
    <p:sndAc>
      <p:stSnd>
        <p:snd r:embed="rId5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6" fill="hold"/>
                                        <p:tgtEl>
                                          <p:spTgt spid="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992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992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992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992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992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992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679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679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679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679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000"/>
                            </p:stCondLst>
                            <p:childTnLst>
                              <p:par>
                                <p:cTn id="10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000"/>
                            </p:stCondLst>
                            <p:childTnLst>
                              <p:par>
                                <p:cTn id="123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4000"/>
                            </p:stCondLst>
                            <p:childTnLst>
                              <p:par>
                                <p:cTn id="1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showWhenStopped="0">
                <p:cTn id="1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showWhenStopped="0">
                <p:cTn id="1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1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38" grpId="0" animBg="1"/>
      <p:bldGraphic spid="95" grpId="0">
        <p:bldAsOne/>
      </p:bldGraphic>
      <p:bldGraphic spid="95" grpId="1">
        <p:bldAsOne/>
      </p:bldGraphic>
      <p:bldP spid="97" grpId="0" animBg="1"/>
      <p:bldP spid="97" grpId="1" animBg="1"/>
      <p:bldP spid="98" grpId="0" animBg="1"/>
      <p:bldP spid="98" grpId="1" animBg="1"/>
      <p:bldP spid="73" grpId="0" animBg="1"/>
      <p:bldP spid="74" grpId="0" animBg="1"/>
      <p:bldP spid="74" grpId="1" animBg="1"/>
      <p:bldP spid="74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/>
          <p:cNvSpPr/>
          <p:nvPr/>
        </p:nvSpPr>
        <p:spPr>
          <a:xfrm>
            <a:off x="611560" y="2132856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/>
              <a:t>Question</a:t>
            </a:r>
            <a:r>
              <a:rPr lang="ru-RU" sz="2800" dirty="0" smtClean="0"/>
              <a:t>:</a:t>
            </a:r>
            <a:r>
              <a:rPr lang="en-US" sz="2800" dirty="0" smtClean="0"/>
              <a:t> which word is spelt in the wrong way? </a:t>
            </a:r>
            <a:endParaRPr lang="ru-RU" sz="2800" dirty="0"/>
          </a:p>
        </p:txBody>
      </p:sp>
      <p:sp>
        <p:nvSpPr>
          <p:cNvPr id="5" name="Шестиугольник 4"/>
          <p:cNvSpPr/>
          <p:nvPr/>
        </p:nvSpPr>
        <p:spPr>
          <a:xfrm>
            <a:off x="0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A</a:t>
            </a:r>
            <a:r>
              <a:rPr lang="en-US" sz="2800" b="1" dirty="0" smtClean="0">
                <a:solidFill>
                  <a:srgbClr val="FFC000"/>
                </a:solidFill>
              </a:rPr>
              <a:t>: capitals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6" name="Шестиугольник 5"/>
          <p:cNvSpPr/>
          <p:nvPr/>
        </p:nvSpPr>
        <p:spPr>
          <a:xfrm>
            <a:off x="3929063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C</a:t>
            </a:r>
            <a:r>
              <a:rPr lang="en-US" sz="2800" b="1" dirty="0" smtClean="0">
                <a:solidFill>
                  <a:srgbClr val="FFC000"/>
                </a:solidFill>
              </a:rPr>
              <a:t>: rivers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7" name="Шестиугольник 6"/>
          <p:cNvSpPr/>
          <p:nvPr/>
        </p:nvSpPr>
        <p:spPr>
          <a:xfrm>
            <a:off x="0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B</a:t>
            </a:r>
            <a:r>
              <a:rPr lang="en-US" sz="2800" b="1" dirty="0" smtClean="0">
                <a:solidFill>
                  <a:srgbClr val="FFC000"/>
                </a:solidFill>
              </a:rPr>
              <a:t>: </a:t>
            </a:r>
            <a:r>
              <a:rPr lang="en-US" sz="2800" b="1" dirty="0" err="1" smtClean="0">
                <a:solidFill>
                  <a:srgbClr val="FFC000"/>
                </a:solidFill>
              </a:rPr>
              <a:t>countrys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8" name="Шестиугольник 7"/>
          <p:cNvSpPr/>
          <p:nvPr/>
        </p:nvSpPr>
        <p:spPr>
          <a:xfrm>
            <a:off x="3929063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D</a:t>
            </a:r>
            <a:r>
              <a:rPr lang="en-US" sz="2800" b="1" dirty="0" smtClean="0">
                <a:solidFill>
                  <a:srgbClr val="FFC000"/>
                </a:solidFill>
              </a:rPr>
              <a:t>: farms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/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/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14401" name="Группа 14"/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/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/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402" name="Группа 15"/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403" name="Группа 18"/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/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/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/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/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2" name="Прямоугольник 31"/>
          <p:cNvSpPr/>
          <p:nvPr/>
        </p:nvSpPr>
        <p:spPr>
          <a:xfrm>
            <a:off x="2286000" y="1304925"/>
            <a:ext cx="4572000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33" name="Шестиугольник 32"/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/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/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/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/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/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/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/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/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/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/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/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56" name="Овал 55">
            <a:hlinkClick r:id="rId6" action="ppaction://hlinksldjump"/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6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14365" name="Группа 60"/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2" name="Семиугольник 61"/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85" name="TextBox 62"/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12</a:t>
              </a:r>
            </a:p>
          </p:txBody>
        </p:sp>
        <p:sp>
          <p:nvSpPr>
            <p:cNvPr id="14386" name="TextBox 63"/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6</a:t>
              </a:r>
            </a:p>
          </p:txBody>
        </p:sp>
        <p:sp>
          <p:nvSpPr>
            <p:cNvPr id="14387" name="TextBox 64"/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9</a:t>
              </a:r>
            </a:p>
          </p:txBody>
        </p:sp>
        <p:sp>
          <p:nvSpPr>
            <p:cNvPr id="14388" name="TextBox 65"/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3</a:t>
              </a:r>
            </a:p>
          </p:txBody>
        </p:sp>
        <p:sp>
          <p:nvSpPr>
            <p:cNvPr id="14389" name="TextBox 66"/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</a:t>
              </a:r>
            </a:p>
          </p:txBody>
        </p:sp>
        <p:sp>
          <p:nvSpPr>
            <p:cNvPr id="14390" name="TextBox 67"/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2</a:t>
              </a:r>
            </a:p>
          </p:txBody>
        </p:sp>
        <p:sp>
          <p:nvSpPr>
            <p:cNvPr id="14391" name="TextBox 68"/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4</a:t>
              </a:r>
            </a:p>
          </p:txBody>
        </p:sp>
        <p:sp>
          <p:nvSpPr>
            <p:cNvPr id="14392" name="TextBox 69"/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5</a:t>
              </a:r>
            </a:p>
          </p:txBody>
        </p:sp>
        <p:sp>
          <p:nvSpPr>
            <p:cNvPr id="14393" name="TextBox 70"/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7</a:t>
              </a:r>
            </a:p>
          </p:txBody>
        </p:sp>
        <p:sp>
          <p:nvSpPr>
            <p:cNvPr id="14394" name="TextBox 71"/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8</a:t>
              </a:r>
            </a:p>
          </p:txBody>
        </p:sp>
        <p:sp>
          <p:nvSpPr>
            <p:cNvPr id="14395" name="TextBox 72"/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10</a:t>
              </a:r>
            </a:p>
          </p:txBody>
        </p:sp>
        <p:sp>
          <p:nvSpPr>
            <p:cNvPr id="14396" name="TextBox 73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11</a:t>
              </a:r>
            </a:p>
          </p:txBody>
        </p:sp>
      </p:grpSp>
      <p:grpSp>
        <p:nvGrpSpPr>
          <p:cNvPr id="22" name="Группа 111"/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6" name="Прямоугольник 75"/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7" name="Равнобедренный треугольник 76"/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78" name="Равнобедренный треугольник 77"/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/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0" name="Прямоугольник 79"/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1" name="Равнобедренный треугольник 80"/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2" name="Равнобедренный треугольник 81"/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92" name="Диаграмма 91"/>
          <p:cNvGraphicFramePr>
            <a:graphicFrameLocks/>
          </p:cNvGraphicFramePr>
          <p:nvPr/>
        </p:nvGraphicFramePr>
        <p:xfrm>
          <a:off x="0" y="1071563"/>
          <a:ext cx="2857500" cy="135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93" name="Picture 2"/>
          <p:cNvPicPr>
            <a:picLocks noChangeAspect="1" noChangeArrowheads="1" noCrop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Овальная выноска 93"/>
          <p:cNvSpPr/>
          <p:nvPr/>
        </p:nvSpPr>
        <p:spPr>
          <a:xfrm>
            <a:off x="2123728" y="1484784"/>
            <a:ext cx="4429125" cy="1071563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People  think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 rivers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but they may be wrong.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5" name="Овальная выноска 94"/>
          <p:cNvSpPr/>
          <p:nvPr/>
        </p:nvSpPr>
        <p:spPr>
          <a:xfrm>
            <a:off x="1907704" y="1484784"/>
            <a:ext cx="4572000" cy="1071563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I think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rgbClr val="FFC000"/>
                </a:solidFill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capitals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en-US" sz="2000" b="1" dirty="0" smtClean="0">
                <a:solidFill>
                  <a:schemeClr val="bg1"/>
                </a:solidFill>
              </a:rPr>
              <a:t>but I may be wrong.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96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ELPHRG01.wav">
            <a:hlinkClick r:id="" action="ppaction://media"/>
          </p:cNvPr>
          <p:cNvPicPr>
            <a:picLocks noRot="1" noChangeAspect="1"/>
          </p:cNvPicPr>
          <p:nvPr>
            <a:wavAudioFile r:embed="rId1" name="ELPHRG01.wav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MSj00746380000[1].wav">
            <a:hlinkClick r:id="" action="ppaction://media"/>
          </p:cNvPr>
          <p:cNvPicPr>
            <a:picLocks noRot="1" noChangeAspect="1"/>
          </p:cNvPicPr>
          <p:nvPr>
            <a:wavAudioFile r:embed="rId2" name="MSj00746380000[1].wav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67">
            <a:hlinkClick r:id="" action="ppaction://media"/>
          </p:cNvPr>
          <p:cNvPicPr>
            <a:picLocks noRot="1" noChangeAspect="1" noChangeArrowheads="1"/>
          </p:cNvPicPr>
          <p:nvPr>
            <a:wavAudioFile r:embed="rId3" name="zal.wav"/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8-конечная звезда 73">
            <a:hlinkClick r:id="rId13" action="ppaction://hlinksldjump"/>
          </p:cNvPr>
          <p:cNvSpPr/>
          <p:nvPr/>
        </p:nvSpPr>
        <p:spPr>
          <a:xfrm>
            <a:off x="4714876" y="1285860"/>
            <a:ext cx="4429124" cy="3071834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3" action="ppaction://hlinksldjump"/>
              </a:rPr>
              <a:t>У Вас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4 000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3" action="ppaction://hlinksldjump"/>
              </a:rPr>
              <a:t>Вы можете продолжить игру!</a:t>
            </a:r>
            <a:endParaRPr lang="ru-RU" sz="2800" dirty="0"/>
          </a:p>
        </p:txBody>
      </p:sp>
      <p:sp>
        <p:nvSpPr>
          <p:cNvPr id="75" name="8-конечная звезда 74">
            <a:hlinkClick r:id="rId6" action="ppaction://hlinksldjump"/>
          </p:cNvPr>
          <p:cNvSpPr/>
          <p:nvPr/>
        </p:nvSpPr>
        <p:spPr>
          <a:xfrm>
            <a:off x="0" y="1285860"/>
            <a:ext cx="5000628" cy="3143272"/>
          </a:xfrm>
          <a:prstGeom prst="star8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6" action="ppaction://hlinksldjump"/>
              </a:rPr>
              <a:t>Игра закончена.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6" action="ppaction://hlinksldjump"/>
              </a:rPr>
              <a:t>Вы набрали: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FFC000"/>
                </a:solidFill>
                <a:hlinkClick r:id="rId6" action="ppaction://hlinksldjump"/>
              </a:rPr>
              <a:t>1 000 </a:t>
            </a:r>
            <a:r>
              <a:rPr lang="ru-RU" sz="2800" dirty="0">
                <a:solidFill>
                  <a:srgbClr val="FFC000"/>
                </a:solidFill>
                <a:hlinkClick r:id="rId6" action="ppaction://hlinksldjump"/>
              </a:rPr>
              <a:t>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B0F0"/>
                </a:solidFill>
                <a:hlinkClick r:id="rId6" action="ppaction://hlinksldjump"/>
              </a:rPr>
              <a:t>ВАША ИГРА ЗАКОНЧЕНА!</a:t>
            </a:r>
            <a:endParaRPr lang="ru-RU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diamond/>
    <p:sndAc>
      <p:stSnd>
        <p:snd r:embed="rId5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6" fill="hold"/>
                                        <p:tgtEl>
                                          <p:spTgt spid="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992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992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992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992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992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992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679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79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679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679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000"/>
                            </p:stCondLst>
                            <p:childTnLst>
                              <p:par>
                                <p:cTn id="123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4000"/>
                            </p:stCondLst>
                            <p:childTnLst>
                              <p:par>
                                <p:cTn id="1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showWhenStopped="0">
                <p:cTn id="1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showWhenStopped="0">
                <p:cTn id="1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1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"/>
                </p:tgtEl>
              </p:cMediaNode>
            </p:audio>
          </p:childTnLst>
        </p:cTn>
      </p:par>
    </p:tnLst>
    <p:bldLst>
      <p:bldP spid="5" grpId="0" animBg="1"/>
      <p:bldP spid="8" grpId="0" animBg="1"/>
      <p:bldP spid="39" grpId="0" animBg="1"/>
      <p:bldGraphic spid="92" grpId="0">
        <p:bldAsOne/>
      </p:bldGraphic>
      <p:bldGraphic spid="92" grpId="1">
        <p:bldAsOne/>
      </p:bldGraphic>
      <p:bldP spid="94" grpId="0" animBg="1"/>
      <p:bldP spid="94" grpId="1" animBg="1"/>
      <p:bldP spid="95" grpId="0" animBg="1"/>
      <p:bldP spid="95" grpId="1" animBg="1"/>
      <p:bldP spid="74" grpId="0" animBg="1"/>
      <p:bldP spid="75" grpId="0" animBg="1"/>
      <p:bldP spid="75" grpId="1" animBg="1"/>
      <p:bldP spid="75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/>
          <p:cNvSpPr/>
          <p:nvPr/>
        </p:nvSpPr>
        <p:spPr>
          <a:xfrm>
            <a:off x="539552" y="1988840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/>
              <a:t>Question: find the </a:t>
            </a:r>
            <a:r>
              <a:rPr lang="en-US" sz="2800" dirty="0" err="1" smtClean="0"/>
              <a:t>inappropiate</a:t>
            </a:r>
            <a:r>
              <a:rPr lang="en-US" sz="2800" dirty="0" smtClean="0"/>
              <a:t> word. </a:t>
            </a:r>
            <a:r>
              <a:rPr lang="en-US" sz="3200" b="1" i="1" dirty="0" smtClean="0"/>
              <a:t>A …. river</a:t>
            </a:r>
            <a:endParaRPr lang="ru-RU" sz="3200" b="1" i="1" dirty="0"/>
          </a:p>
        </p:txBody>
      </p:sp>
      <p:sp>
        <p:nvSpPr>
          <p:cNvPr id="5" name="Шестиугольник 4"/>
          <p:cNvSpPr/>
          <p:nvPr/>
        </p:nvSpPr>
        <p:spPr>
          <a:xfrm>
            <a:off x="0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A</a:t>
            </a:r>
            <a:r>
              <a:rPr lang="en-US" sz="2800" b="1" dirty="0" smtClean="0">
                <a:solidFill>
                  <a:srgbClr val="FFC000"/>
                </a:solidFill>
              </a:rPr>
              <a:t>: dirty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6" name="Шестиугольник 5"/>
          <p:cNvSpPr/>
          <p:nvPr/>
        </p:nvSpPr>
        <p:spPr>
          <a:xfrm>
            <a:off x="3929063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C</a:t>
            </a:r>
            <a:r>
              <a:rPr lang="en-US" sz="2800" b="1" dirty="0" smtClean="0">
                <a:solidFill>
                  <a:srgbClr val="FFC000"/>
                </a:solidFill>
              </a:rPr>
              <a:t>: healthy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7" name="Шестиугольник 6"/>
          <p:cNvSpPr/>
          <p:nvPr/>
        </p:nvSpPr>
        <p:spPr>
          <a:xfrm>
            <a:off x="0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B</a:t>
            </a:r>
            <a:r>
              <a:rPr lang="en-US" sz="2800" b="1" dirty="0" smtClean="0">
                <a:solidFill>
                  <a:srgbClr val="FFC000"/>
                </a:solidFill>
              </a:rPr>
              <a:t>: clean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8" name="Шестиугольник 7"/>
          <p:cNvSpPr/>
          <p:nvPr/>
        </p:nvSpPr>
        <p:spPr>
          <a:xfrm>
            <a:off x="3929063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D</a:t>
            </a:r>
            <a:r>
              <a:rPr lang="en-US" sz="2800" b="1" dirty="0" smtClean="0">
                <a:solidFill>
                  <a:srgbClr val="FFC000"/>
                </a:solidFill>
              </a:rPr>
              <a:t>: long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/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/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15425" name="Группа 14"/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/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/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5426" name="Группа 15"/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5427" name="Группа 18"/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/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/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/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/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2" name="Прямоугольник 31"/>
          <p:cNvSpPr/>
          <p:nvPr/>
        </p:nvSpPr>
        <p:spPr>
          <a:xfrm>
            <a:off x="2286000" y="1304925"/>
            <a:ext cx="4572000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33" name="Шестиугольник 32"/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/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/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/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/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/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/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/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/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/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/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/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56" name="Овал 55">
            <a:hlinkClick r:id="rId6" action="ppaction://hlinksldjump"/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6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15389" name="Группа 60"/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2" name="Семиугольник 61"/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409" name="TextBox 62"/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12</a:t>
              </a:r>
            </a:p>
          </p:txBody>
        </p:sp>
        <p:sp>
          <p:nvSpPr>
            <p:cNvPr id="15410" name="TextBox 63"/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6</a:t>
              </a:r>
            </a:p>
          </p:txBody>
        </p:sp>
        <p:sp>
          <p:nvSpPr>
            <p:cNvPr id="15411" name="TextBox 64"/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9</a:t>
              </a:r>
            </a:p>
          </p:txBody>
        </p:sp>
        <p:sp>
          <p:nvSpPr>
            <p:cNvPr id="15412" name="TextBox 65"/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3</a:t>
              </a:r>
            </a:p>
          </p:txBody>
        </p:sp>
        <p:sp>
          <p:nvSpPr>
            <p:cNvPr id="15413" name="TextBox 66"/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</a:t>
              </a:r>
            </a:p>
          </p:txBody>
        </p:sp>
        <p:sp>
          <p:nvSpPr>
            <p:cNvPr id="15414" name="TextBox 67"/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2</a:t>
              </a:r>
            </a:p>
          </p:txBody>
        </p:sp>
        <p:sp>
          <p:nvSpPr>
            <p:cNvPr id="15415" name="TextBox 68"/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4</a:t>
              </a:r>
            </a:p>
          </p:txBody>
        </p:sp>
        <p:sp>
          <p:nvSpPr>
            <p:cNvPr id="15416" name="TextBox 69"/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5</a:t>
              </a:r>
            </a:p>
          </p:txBody>
        </p:sp>
        <p:sp>
          <p:nvSpPr>
            <p:cNvPr id="15417" name="TextBox 70"/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7</a:t>
              </a:r>
            </a:p>
          </p:txBody>
        </p:sp>
        <p:sp>
          <p:nvSpPr>
            <p:cNvPr id="15418" name="TextBox 71"/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8</a:t>
              </a:r>
            </a:p>
          </p:txBody>
        </p:sp>
        <p:sp>
          <p:nvSpPr>
            <p:cNvPr id="15419" name="TextBox 72"/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10</a:t>
              </a:r>
            </a:p>
          </p:txBody>
        </p:sp>
        <p:sp>
          <p:nvSpPr>
            <p:cNvPr id="15420" name="TextBox 73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11</a:t>
              </a:r>
            </a:p>
          </p:txBody>
        </p:sp>
      </p:grpSp>
      <p:grpSp>
        <p:nvGrpSpPr>
          <p:cNvPr id="22" name="Группа 111"/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6" name="Прямоугольник 75"/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7" name="Равнобедренный треугольник 76"/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78" name="Равнобедренный треугольник 77"/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/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0" name="Прямоугольник 79"/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1" name="Равнобедренный треугольник 80"/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2" name="Равнобедренный треугольник 81"/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97" name="Диаграмма 96"/>
          <p:cNvGraphicFramePr>
            <a:graphicFrameLocks/>
          </p:cNvGraphicFramePr>
          <p:nvPr/>
        </p:nvGraphicFramePr>
        <p:xfrm>
          <a:off x="0" y="1071563"/>
          <a:ext cx="2857500" cy="135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98" name="Picture 2"/>
          <p:cNvPicPr>
            <a:picLocks noChangeAspect="1" noChangeArrowheads="1" noCrop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" name="Овальная выноска 98"/>
          <p:cNvSpPr/>
          <p:nvPr/>
        </p:nvSpPr>
        <p:spPr>
          <a:xfrm>
            <a:off x="1835696" y="1844824"/>
            <a:ext cx="4429125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People  think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rgbClr val="FFC000"/>
                </a:solidFill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long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but they may be wrong.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00" name="Овальная выноска 99"/>
          <p:cNvSpPr/>
          <p:nvPr/>
        </p:nvSpPr>
        <p:spPr>
          <a:xfrm>
            <a:off x="1763688" y="1844824"/>
            <a:ext cx="4429125" cy="1143000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I think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 healthy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en-US" sz="2000" b="1" dirty="0" smtClean="0">
                <a:solidFill>
                  <a:schemeClr val="bg1"/>
                </a:solidFill>
              </a:rPr>
              <a:t>but I may be wrong.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101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ELPHRG01.wav">
            <a:hlinkClick r:id="" action="ppaction://media"/>
          </p:cNvPr>
          <p:cNvPicPr>
            <a:picLocks noRot="1" noChangeAspect="1"/>
          </p:cNvPicPr>
          <p:nvPr>
            <a:wavAudioFile r:embed="rId1" name="ELPHRG01.wav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MSj00746380000[1].wav">
            <a:hlinkClick r:id="" action="ppaction://media"/>
          </p:cNvPr>
          <p:cNvPicPr>
            <a:picLocks noRot="1" noChangeAspect="1"/>
          </p:cNvPicPr>
          <p:nvPr>
            <a:wavAudioFile r:embed="rId2" name="MSj00746380000[1].wav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67">
            <a:hlinkClick r:id="" action="ppaction://media"/>
          </p:cNvPr>
          <p:cNvPicPr>
            <a:picLocks noRot="1" noChangeAspect="1" noChangeArrowheads="1"/>
          </p:cNvPicPr>
          <p:nvPr>
            <a:wavAudioFile r:embed="rId3" name="zal.wav"/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8-конечная звезда 73">
            <a:hlinkClick r:id="rId13" action="ppaction://hlinksldjump"/>
          </p:cNvPr>
          <p:cNvSpPr/>
          <p:nvPr/>
        </p:nvSpPr>
        <p:spPr>
          <a:xfrm>
            <a:off x="4714876" y="1285860"/>
            <a:ext cx="4429124" cy="3071834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3" action="ppaction://hlinksldjump"/>
              </a:rPr>
              <a:t>У Вас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8 000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3" action="ppaction://hlinksldjump"/>
              </a:rPr>
              <a:t>Вы можете продолжить игру!</a:t>
            </a:r>
            <a:endParaRPr lang="ru-RU" sz="2800" dirty="0"/>
          </a:p>
        </p:txBody>
      </p:sp>
      <p:sp>
        <p:nvSpPr>
          <p:cNvPr id="75" name="8-конечная звезда 74">
            <a:hlinkClick r:id="rId6" action="ppaction://hlinksldjump"/>
          </p:cNvPr>
          <p:cNvSpPr/>
          <p:nvPr/>
        </p:nvSpPr>
        <p:spPr>
          <a:xfrm>
            <a:off x="0" y="1285860"/>
            <a:ext cx="5000628" cy="3143272"/>
          </a:xfrm>
          <a:prstGeom prst="star8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6" action="ppaction://hlinksldjump"/>
              </a:rPr>
              <a:t>Игра закончена.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6" action="ppaction://hlinksldjump"/>
              </a:rPr>
              <a:t>Вы набрали: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FFC000"/>
                </a:solidFill>
                <a:hlinkClick r:id="rId6" action="ppaction://hlinksldjump"/>
              </a:rPr>
              <a:t>1 000 </a:t>
            </a:r>
            <a:r>
              <a:rPr lang="ru-RU" sz="2800" dirty="0">
                <a:solidFill>
                  <a:srgbClr val="FFC000"/>
                </a:solidFill>
                <a:hlinkClick r:id="rId6" action="ppaction://hlinksldjump"/>
              </a:rPr>
              <a:t>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B0F0"/>
                </a:solidFill>
                <a:hlinkClick r:id="rId6" action="ppaction://hlinksldjump"/>
              </a:rPr>
              <a:t>ВАША ИГРА ЗАКОНЧЕНА!</a:t>
            </a:r>
            <a:endParaRPr lang="ru-RU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diamond/>
    <p:sndAc>
      <p:stSnd>
        <p:snd r:embed="rId5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6" fill="hold"/>
                                        <p:tgtEl>
                                          <p:spTgt spid="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992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992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992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992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992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992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679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79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679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679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000"/>
                            </p:stCondLst>
                            <p:childTnLst>
                              <p:par>
                                <p:cTn id="12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000"/>
                            </p:stCondLst>
                            <p:childTnLst>
                              <p:par>
                                <p:cTn id="12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showWhenStopped="0">
                <p:cTn id="1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showWhenStopped="0">
                <p:cTn id="1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1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"/>
                </p:tgtEl>
              </p:cMediaNode>
            </p:audio>
          </p:childTnLst>
        </p:cTn>
      </p:par>
    </p:tnLst>
    <p:bldLst>
      <p:bldP spid="5" grpId="0" animBg="1"/>
      <p:bldP spid="8" grpId="1" animBg="1"/>
      <p:bldP spid="40" grpId="0" animBg="1"/>
      <p:bldGraphic spid="97" grpId="0">
        <p:bldAsOne/>
      </p:bldGraphic>
      <p:bldGraphic spid="97" grpId="1">
        <p:bldAsOne/>
      </p:bldGraphic>
      <p:bldP spid="99" grpId="0" animBg="1"/>
      <p:bldP spid="99" grpId="1" animBg="1"/>
      <p:bldP spid="100" grpId="0" animBg="1"/>
      <p:bldP spid="100" grpId="1" animBg="1"/>
      <p:bldP spid="74" grpId="0" animBg="1"/>
      <p:bldP spid="75" grpId="0" animBg="1"/>
      <p:bldP spid="75" grpId="1" animBg="1"/>
      <p:bldP spid="75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/>
          <p:cNvSpPr/>
          <p:nvPr/>
        </p:nvSpPr>
        <p:spPr>
          <a:xfrm>
            <a:off x="683568" y="2276872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/>
              <a:t>Question: which animal don`t live in water?</a:t>
            </a:r>
            <a:endParaRPr lang="ru-RU" sz="2800" dirty="0"/>
          </a:p>
        </p:txBody>
      </p:sp>
      <p:sp>
        <p:nvSpPr>
          <p:cNvPr id="5" name="Шестиугольник 4"/>
          <p:cNvSpPr/>
          <p:nvPr/>
        </p:nvSpPr>
        <p:spPr>
          <a:xfrm>
            <a:off x="0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rgbClr val="FFC000"/>
                </a:solidFill>
              </a:rPr>
              <a:t>A:camel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6" name="Шестиугольник 5"/>
          <p:cNvSpPr/>
          <p:nvPr/>
        </p:nvSpPr>
        <p:spPr>
          <a:xfrm>
            <a:off x="3929063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C</a:t>
            </a:r>
            <a:r>
              <a:rPr lang="en-US" sz="2800" b="1" dirty="0" smtClean="0">
                <a:solidFill>
                  <a:srgbClr val="FFC000"/>
                </a:solidFill>
              </a:rPr>
              <a:t>: crocodile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7" name="Шестиугольник 6"/>
          <p:cNvSpPr/>
          <p:nvPr/>
        </p:nvSpPr>
        <p:spPr>
          <a:xfrm>
            <a:off x="0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B</a:t>
            </a:r>
            <a:r>
              <a:rPr lang="en-US" sz="2800" b="1" dirty="0" smtClean="0">
                <a:solidFill>
                  <a:srgbClr val="FFC000"/>
                </a:solidFill>
              </a:rPr>
              <a:t>: dolphin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8" name="Шестиугольник 7"/>
          <p:cNvSpPr/>
          <p:nvPr/>
        </p:nvSpPr>
        <p:spPr>
          <a:xfrm>
            <a:off x="3929063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D</a:t>
            </a:r>
            <a:r>
              <a:rPr lang="en-US" sz="2800" b="1" dirty="0" smtClean="0">
                <a:solidFill>
                  <a:srgbClr val="FFC000"/>
                </a:solidFill>
              </a:rPr>
              <a:t>:</a:t>
            </a:r>
            <a:r>
              <a:rPr lang="en-US" b="1" dirty="0" smtClean="0">
                <a:solidFill>
                  <a:srgbClr val="FFC000"/>
                </a:solidFill>
              </a:rPr>
              <a:t> </a:t>
            </a:r>
            <a:r>
              <a:rPr lang="en-US" sz="2800" b="1" dirty="0" smtClean="0">
                <a:solidFill>
                  <a:srgbClr val="FFC000"/>
                </a:solidFill>
              </a:rPr>
              <a:t>whale</a:t>
            </a:r>
            <a:endParaRPr lang="ru-RU" sz="2800" b="1" dirty="0">
              <a:solidFill>
                <a:srgbClr val="FFC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/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/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16449" name="Группа 14"/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/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/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6450" name="Группа 15"/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6451" name="Группа 18"/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/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/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/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/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2" name="Прямоугольник 31"/>
          <p:cNvSpPr/>
          <p:nvPr/>
        </p:nvSpPr>
        <p:spPr>
          <a:xfrm>
            <a:off x="2286000" y="1304925"/>
            <a:ext cx="4572000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33" name="Шестиугольник 32"/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/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/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/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/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/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/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/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/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/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/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/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56" name="Овал 55">
            <a:hlinkClick r:id="rId6" action="ppaction://hlinksldjump"/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6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16413" name="Группа 60"/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2" name="Семиугольник 61"/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433" name="TextBox 62"/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12</a:t>
              </a:r>
            </a:p>
          </p:txBody>
        </p:sp>
        <p:sp>
          <p:nvSpPr>
            <p:cNvPr id="16434" name="TextBox 63"/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6</a:t>
              </a:r>
            </a:p>
          </p:txBody>
        </p:sp>
        <p:sp>
          <p:nvSpPr>
            <p:cNvPr id="16435" name="TextBox 64"/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9</a:t>
              </a:r>
            </a:p>
          </p:txBody>
        </p:sp>
        <p:sp>
          <p:nvSpPr>
            <p:cNvPr id="16436" name="TextBox 65"/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3</a:t>
              </a:r>
            </a:p>
          </p:txBody>
        </p:sp>
        <p:sp>
          <p:nvSpPr>
            <p:cNvPr id="16437" name="TextBox 66"/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</a:t>
              </a:r>
            </a:p>
          </p:txBody>
        </p:sp>
        <p:sp>
          <p:nvSpPr>
            <p:cNvPr id="16438" name="TextBox 67"/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2</a:t>
              </a:r>
            </a:p>
          </p:txBody>
        </p:sp>
        <p:sp>
          <p:nvSpPr>
            <p:cNvPr id="16439" name="TextBox 68"/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4</a:t>
              </a:r>
            </a:p>
          </p:txBody>
        </p:sp>
        <p:sp>
          <p:nvSpPr>
            <p:cNvPr id="16440" name="TextBox 69"/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5</a:t>
              </a:r>
            </a:p>
          </p:txBody>
        </p:sp>
        <p:sp>
          <p:nvSpPr>
            <p:cNvPr id="16441" name="TextBox 70"/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7</a:t>
              </a:r>
            </a:p>
          </p:txBody>
        </p:sp>
        <p:sp>
          <p:nvSpPr>
            <p:cNvPr id="16442" name="TextBox 71"/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8</a:t>
              </a:r>
            </a:p>
          </p:txBody>
        </p:sp>
        <p:sp>
          <p:nvSpPr>
            <p:cNvPr id="16443" name="TextBox 72"/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10</a:t>
              </a:r>
            </a:p>
          </p:txBody>
        </p:sp>
        <p:sp>
          <p:nvSpPr>
            <p:cNvPr id="16444" name="TextBox 73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11</a:t>
              </a:r>
            </a:p>
          </p:txBody>
        </p:sp>
      </p:grpSp>
      <p:grpSp>
        <p:nvGrpSpPr>
          <p:cNvPr id="22" name="Группа 111"/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6" name="Прямоугольник 75"/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7" name="Равнобедренный треугольник 76"/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78" name="Равнобедренный треугольник 77"/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/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0" name="Прямоугольник 79"/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1" name="Равнобедренный треугольник 80"/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2" name="Равнобедренный треугольник 81"/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92" name="Диаграмма 91"/>
          <p:cNvGraphicFramePr>
            <a:graphicFrameLocks/>
          </p:cNvGraphicFramePr>
          <p:nvPr/>
        </p:nvGraphicFramePr>
        <p:xfrm>
          <a:off x="0" y="1071563"/>
          <a:ext cx="2857500" cy="135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93" name="Picture 2"/>
          <p:cNvPicPr>
            <a:picLocks noChangeAspect="1" noChangeArrowheads="1" noCrop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Овальная выноска 93"/>
          <p:cNvSpPr/>
          <p:nvPr/>
        </p:nvSpPr>
        <p:spPr>
          <a:xfrm>
            <a:off x="1763688" y="1700808"/>
            <a:ext cx="4357688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People  think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rgbClr val="FFC000"/>
                </a:solidFill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dolphin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but they may be wrong.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5" name="Овальная выноска 94"/>
          <p:cNvSpPr/>
          <p:nvPr/>
        </p:nvSpPr>
        <p:spPr>
          <a:xfrm>
            <a:off x="1619672" y="1700808"/>
            <a:ext cx="4500563" cy="1071563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I think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rgbClr val="FFC000"/>
                </a:solidFill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camel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en-US" sz="2000" b="1" dirty="0" smtClean="0">
                <a:solidFill>
                  <a:schemeClr val="bg1"/>
                </a:solidFill>
              </a:rPr>
              <a:t>but I may be wrong.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96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ELPHRG01.wav">
            <a:hlinkClick r:id="" action="ppaction://media"/>
          </p:cNvPr>
          <p:cNvPicPr>
            <a:picLocks noRot="1" noChangeAspect="1"/>
          </p:cNvPicPr>
          <p:nvPr>
            <a:wavAudioFile r:embed="rId1" name="ELPHRG01.wav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MSj00746380000[1].wav">
            <a:hlinkClick r:id="" action="ppaction://media"/>
          </p:cNvPr>
          <p:cNvPicPr>
            <a:picLocks noRot="1" noChangeAspect="1"/>
          </p:cNvPicPr>
          <p:nvPr>
            <a:wavAudioFile r:embed="rId2" name="MSj00746380000[1].wav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67">
            <a:hlinkClick r:id="" action="ppaction://media"/>
          </p:cNvPr>
          <p:cNvPicPr>
            <a:picLocks noRot="1" noChangeAspect="1" noChangeArrowheads="1"/>
          </p:cNvPicPr>
          <p:nvPr>
            <a:wavAudioFile r:embed="rId3" name="zal.wav"/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8-конечная звезда 73">
            <a:hlinkClick r:id="rId13" action="ppaction://hlinksldjump"/>
          </p:cNvPr>
          <p:cNvSpPr/>
          <p:nvPr/>
        </p:nvSpPr>
        <p:spPr>
          <a:xfrm>
            <a:off x="4714876" y="1285860"/>
            <a:ext cx="4429124" cy="3071834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3" action="ppaction://hlinksldjump"/>
              </a:rPr>
              <a:t>У Вас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16 000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3" action="ppaction://hlinksldjump"/>
              </a:rPr>
              <a:t>Вы можете продолжить игру!</a:t>
            </a:r>
            <a:endParaRPr lang="ru-RU" sz="2800" dirty="0"/>
          </a:p>
        </p:txBody>
      </p:sp>
      <p:sp>
        <p:nvSpPr>
          <p:cNvPr id="75" name="8-конечная звезда 74">
            <a:hlinkClick r:id="rId6" action="ppaction://hlinksldjump"/>
          </p:cNvPr>
          <p:cNvSpPr/>
          <p:nvPr/>
        </p:nvSpPr>
        <p:spPr>
          <a:xfrm>
            <a:off x="0" y="1285860"/>
            <a:ext cx="5000628" cy="3143272"/>
          </a:xfrm>
          <a:prstGeom prst="star8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6" action="ppaction://hlinksldjump"/>
              </a:rPr>
              <a:t>Игра закончена.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6" action="ppaction://hlinksldjump"/>
              </a:rPr>
              <a:t>Вы набрали: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FFC000"/>
                </a:solidFill>
                <a:hlinkClick r:id="rId6" action="ppaction://hlinksldjump"/>
              </a:rPr>
              <a:t>1 000 </a:t>
            </a:r>
            <a:r>
              <a:rPr lang="ru-RU" sz="2800" dirty="0">
                <a:solidFill>
                  <a:srgbClr val="FFC000"/>
                </a:solidFill>
                <a:hlinkClick r:id="rId6" action="ppaction://hlinksldjump"/>
              </a:rPr>
              <a:t>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B0F0"/>
                </a:solidFill>
                <a:hlinkClick r:id="rId6" action="ppaction://hlinksldjump"/>
              </a:rPr>
              <a:t>ВАША ИГРА ЗАКОНЧЕНА!</a:t>
            </a:r>
            <a:endParaRPr lang="ru-RU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diamond/>
    <p:sndAc>
      <p:stSnd>
        <p:snd r:embed="rId5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6" fill="hold"/>
                                        <p:tgtEl>
                                          <p:spTgt spid="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992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992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992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992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992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992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679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79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679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679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1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000"/>
                            </p:stCondLst>
                            <p:childTnLst>
                              <p:par>
                                <p:cTn id="12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000"/>
                            </p:stCondLst>
                            <p:childTnLst>
                              <p:par>
                                <p:cTn id="12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showWhenStopped="0">
                <p:cTn id="1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showWhenStopped="0">
                <p:cTn id="1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1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"/>
                </p:tgtEl>
              </p:cMediaNode>
            </p:audio>
          </p:childTnLst>
        </p:cTn>
      </p:par>
    </p:tnLst>
    <p:bldLst>
      <p:bldP spid="6" grpId="0" animBg="1"/>
      <p:bldP spid="8" grpId="0" animBg="1"/>
      <p:bldP spid="41" grpId="0" animBg="1"/>
      <p:bldGraphic spid="92" grpId="0">
        <p:bldAsOne/>
      </p:bldGraphic>
      <p:bldGraphic spid="92" grpId="1">
        <p:bldAsOne/>
      </p:bldGraphic>
      <p:bldP spid="94" grpId="0" animBg="1"/>
      <p:bldP spid="94" grpId="1" animBg="1"/>
      <p:bldP spid="95" grpId="0" animBg="1"/>
      <p:bldP spid="95" grpId="1" animBg="1"/>
      <p:bldP spid="74" grpId="0" animBg="1"/>
      <p:bldP spid="75" grpId="0" animBg="1"/>
      <p:bldP spid="75" grpId="1" animBg="1"/>
      <p:bldP spid="75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/>
          <p:cNvSpPr/>
          <p:nvPr/>
        </p:nvSpPr>
        <p:spPr>
          <a:xfrm>
            <a:off x="827584" y="2060848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/>
              <a:t>Question: which verb is not irregular?</a:t>
            </a:r>
            <a:endParaRPr lang="ru-RU" sz="2800" dirty="0"/>
          </a:p>
        </p:txBody>
      </p:sp>
      <p:sp>
        <p:nvSpPr>
          <p:cNvPr id="5" name="Шестиугольник 4"/>
          <p:cNvSpPr/>
          <p:nvPr/>
        </p:nvSpPr>
        <p:spPr>
          <a:xfrm>
            <a:off x="0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A</a:t>
            </a:r>
            <a:r>
              <a:rPr lang="en-US" sz="2800" b="1" dirty="0" smtClean="0">
                <a:solidFill>
                  <a:srgbClr val="FFC000"/>
                </a:solidFill>
              </a:rPr>
              <a:t>: take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6" name="Шестиугольник 5"/>
          <p:cNvSpPr/>
          <p:nvPr/>
        </p:nvSpPr>
        <p:spPr>
          <a:xfrm>
            <a:off x="3929063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C</a:t>
            </a:r>
            <a:r>
              <a:rPr lang="en-US" sz="2800" b="1" dirty="0" smtClean="0">
                <a:solidFill>
                  <a:srgbClr val="FFC000"/>
                </a:solidFill>
              </a:rPr>
              <a:t>: fall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7" name="Шестиугольник 6"/>
          <p:cNvSpPr/>
          <p:nvPr/>
        </p:nvSpPr>
        <p:spPr>
          <a:xfrm>
            <a:off x="0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B</a:t>
            </a:r>
            <a:r>
              <a:rPr lang="en-US" sz="2800" b="1" dirty="0" smtClean="0">
                <a:solidFill>
                  <a:srgbClr val="FFC000"/>
                </a:solidFill>
              </a:rPr>
              <a:t>: give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8" name="Шестиугольник 7"/>
          <p:cNvSpPr/>
          <p:nvPr/>
        </p:nvSpPr>
        <p:spPr>
          <a:xfrm>
            <a:off x="3929063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rgbClr val="FFC000"/>
                </a:solidFill>
              </a:rPr>
              <a:t>D: talk 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/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/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17473" name="Группа 14"/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/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/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7474" name="Группа 15"/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7475" name="Группа 18"/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/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/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/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/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2" name="Прямоугольник 31"/>
          <p:cNvSpPr/>
          <p:nvPr/>
        </p:nvSpPr>
        <p:spPr>
          <a:xfrm>
            <a:off x="2286000" y="1304925"/>
            <a:ext cx="4572000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33" name="Шестиугольник 32"/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/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/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/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/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/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/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/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/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/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/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/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56" name="Овал 55">
            <a:hlinkClick r:id="rId7" action="ppaction://hlinksldjump"/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7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17437" name="Группа 60"/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2" name="Семиугольник 61"/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7457" name="TextBox 62"/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12</a:t>
              </a:r>
            </a:p>
          </p:txBody>
        </p:sp>
        <p:sp>
          <p:nvSpPr>
            <p:cNvPr id="17458" name="TextBox 63"/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6</a:t>
              </a:r>
            </a:p>
          </p:txBody>
        </p:sp>
        <p:sp>
          <p:nvSpPr>
            <p:cNvPr id="17459" name="TextBox 64"/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9</a:t>
              </a:r>
            </a:p>
          </p:txBody>
        </p:sp>
        <p:sp>
          <p:nvSpPr>
            <p:cNvPr id="17460" name="TextBox 65"/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3</a:t>
              </a:r>
            </a:p>
          </p:txBody>
        </p:sp>
        <p:sp>
          <p:nvSpPr>
            <p:cNvPr id="17461" name="TextBox 66"/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</a:t>
              </a:r>
            </a:p>
          </p:txBody>
        </p:sp>
        <p:sp>
          <p:nvSpPr>
            <p:cNvPr id="17462" name="TextBox 67"/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2</a:t>
              </a:r>
            </a:p>
          </p:txBody>
        </p:sp>
        <p:sp>
          <p:nvSpPr>
            <p:cNvPr id="17463" name="TextBox 68"/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4</a:t>
              </a:r>
            </a:p>
          </p:txBody>
        </p:sp>
        <p:sp>
          <p:nvSpPr>
            <p:cNvPr id="17464" name="TextBox 69"/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5</a:t>
              </a:r>
            </a:p>
          </p:txBody>
        </p:sp>
        <p:sp>
          <p:nvSpPr>
            <p:cNvPr id="17465" name="TextBox 70"/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7</a:t>
              </a:r>
            </a:p>
          </p:txBody>
        </p:sp>
        <p:sp>
          <p:nvSpPr>
            <p:cNvPr id="17466" name="TextBox 71"/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8</a:t>
              </a:r>
            </a:p>
          </p:txBody>
        </p:sp>
        <p:sp>
          <p:nvSpPr>
            <p:cNvPr id="17467" name="TextBox 72"/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10</a:t>
              </a:r>
            </a:p>
          </p:txBody>
        </p:sp>
        <p:sp>
          <p:nvSpPr>
            <p:cNvPr id="17468" name="TextBox 73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11</a:t>
              </a:r>
            </a:p>
          </p:txBody>
        </p:sp>
      </p:grpSp>
      <p:grpSp>
        <p:nvGrpSpPr>
          <p:cNvPr id="22" name="Группа 111"/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6" name="Прямоугольник 75"/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7" name="Равнобедренный треугольник 76"/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78" name="Равнобедренный треугольник 77"/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/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0" name="Прямоугольник 79"/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1" name="Равнобедренный треугольник 80"/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2" name="Равнобедренный треугольник 81"/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92" name="Диаграмма 91"/>
          <p:cNvGraphicFramePr>
            <a:graphicFrameLocks/>
          </p:cNvGraphicFramePr>
          <p:nvPr/>
        </p:nvGraphicFramePr>
        <p:xfrm>
          <a:off x="0" y="1000125"/>
          <a:ext cx="2857500" cy="1357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93" name="Picture 2"/>
          <p:cNvPicPr>
            <a:picLocks noChangeAspect="1" noChangeArrowheads="1" noCrop="1"/>
          </p:cNvPicPr>
          <p:nvPr/>
        </p:nvPicPr>
        <p:blipFill>
          <a:blip r:embed="rId9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Овальная выноска 93"/>
          <p:cNvSpPr/>
          <p:nvPr/>
        </p:nvSpPr>
        <p:spPr>
          <a:xfrm>
            <a:off x="1979712" y="1844824"/>
            <a:ext cx="4357688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People  think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talk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but they may be wrong.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5" name="Овальная выноска 94"/>
          <p:cNvSpPr/>
          <p:nvPr/>
        </p:nvSpPr>
        <p:spPr>
          <a:xfrm>
            <a:off x="1907704" y="1844824"/>
            <a:ext cx="4357688" cy="1071563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I think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 take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en-US" sz="2000" b="1" dirty="0" smtClean="0">
                <a:solidFill>
                  <a:schemeClr val="bg1"/>
                </a:solidFill>
              </a:rPr>
              <a:t>but I may be wrong.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96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ELPHRG01.wav">
            <a:hlinkClick r:id="" action="ppaction://media"/>
          </p:cNvPr>
          <p:cNvPicPr>
            <a:picLocks noRot="1" noChangeAspect="1"/>
          </p:cNvPicPr>
          <p:nvPr>
            <a:wavAudioFile r:embed="rId1" name="ELPHRG01.wav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MSj00746380000[1].wav">
            <a:hlinkClick r:id="" action="ppaction://media"/>
          </p:cNvPr>
          <p:cNvPicPr>
            <a:picLocks noRot="1" noChangeAspect="1"/>
          </p:cNvPicPr>
          <p:nvPr>
            <a:wavAudioFile r:embed="rId2" name="MSj00746380000[1].wav"/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67">
            <a:hlinkClick r:id="" action="ppaction://media"/>
          </p:cNvPr>
          <p:cNvPicPr>
            <a:picLocks noRot="1" noChangeAspect="1" noChangeArrowheads="1"/>
          </p:cNvPicPr>
          <p:nvPr>
            <a:wavAudioFile r:embed="rId3" name="zal.wav"/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8-конечная звезда 73">
            <a:hlinkClick r:id="rId14" action="ppaction://hlinksldjump"/>
          </p:cNvPr>
          <p:cNvSpPr/>
          <p:nvPr/>
        </p:nvSpPr>
        <p:spPr>
          <a:xfrm>
            <a:off x="4714876" y="1285860"/>
            <a:ext cx="4429124" cy="3071834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4" action="ppaction://hlinksldjump"/>
              </a:rPr>
              <a:t>У Вас </a:t>
            </a:r>
            <a:r>
              <a:rPr lang="ru-RU" sz="2800" dirty="0" smtClean="0">
                <a:hlinkClick r:id="rId14" action="ppaction://hlinksldjump"/>
              </a:rPr>
              <a:t>3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hlinkClick r:id="rId14" action="ppaction://hlinksldjump"/>
              </a:rPr>
              <a:t>2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hlinkClick r:id="rId14" action="ppaction://hlinksldjump"/>
              </a:rPr>
              <a:t> 000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4" action="ppaction://hlinksldjump"/>
              </a:rPr>
              <a:t>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4" action="ppaction://hlinksldjump"/>
              </a:rPr>
              <a:t>Вы можете продолжить игру!</a:t>
            </a:r>
            <a:endParaRPr lang="ru-RU" sz="2800" dirty="0"/>
          </a:p>
        </p:txBody>
      </p:sp>
      <p:sp>
        <p:nvSpPr>
          <p:cNvPr id="75" name="8-конечная звезда 74">
            <a:hlinkClick r:id="rId7" action="ppaction://hlinksldjump"/>
          </p:cNvPr>
          <p:cNvSpPr/>
          <p:nvPr/>
        </p:nvSpPr>
        <p:spPr>
          <a:xfrm>
            <a:off x="0" y="1285860"/>
            <a:ext cx="5000628" cy="3143272"/>
          </a:xfrm>
          <a:prstGeom prst="star8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7" action="ppaction://hlinksldjump"/>
              </a:rPr>
              <a:t>Игра закончена.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7" action="ppaction://hlinksldjump"/>
              </a:rPr>
              <a:t>Вы набрали: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FFC000"/>
                </a:solidFill>
                <a:hlinkClick r:id="rId7" action="ppaction://hlinksldjump"/>
              </a:rPr>
              <a:t>1 000 </a:t>
            </a:r>
            <a:r>
              <a:rPr lang="ru-RU" sz="2800" dirty="0">
                <a:solidFill>
                  <a:srgbClr val="FFC000"/>
                </a:solidFill>
                <a:hlinkClick r:id="rId7" action="ppaction://hlinksldjump"/>
              </a:rPr>
              <a:t>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B0F0"/>
                </a:solidFill>
                <a:hlinkClick r:id="rId7" action="ppaction://hlinksldjump"/>
              </a:rPr>
              <a:t>ВАША ИГРА ЗАКОНЧЕНА!</a:t>
            </a:r>
            <a:endParaRPr lang="ru-RU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diamond/>
    <p:sndAc>
      <p:stSnd>
        <p:snd r:embed="rId6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6" fill="hold"/>
                                        <p:tgtEl>
                                          <p:spTgt spid="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992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992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992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992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992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992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679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79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679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679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1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00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showWhenStopped="0">
                <p:cTn id="1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showWhenStopped="0">
                <p:cTn id="1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1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42" grpId="0" animBg="1"/>
      <p:bldGraphic spid="92" grpId="0">
        <p:bldAsOne/>
      </p:bldGraphic>
      <p:bldGraphic spid="92" grpId="1">
        <p:bldAsOne/>
      </p:bldGraphic>
      <p:bldP spid="94" grpId="0" animBg="1"/>
      <p:bldP spid="94" grpId="1" animBg="1"/>
      <p:bldP spid="95" grpId="0" animBg="1"/>
      <p:bldP spid="95" grpId="1" animBg="1"/>
      <p:bldP spid="74" grpId="0" animBg="1"/>
      <p:bldP spid="75" grpId="0" animBg="1"/>
      <p:bldP spid="75" grpId="1" animBg="1"/>
      <p:bldP spid="75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/>
          <p:cNvSpPr/>
          <p:nvPr/>
        </p:nvSpPr>
        <p:spPr>
          <a:xfrm>
            <a:off x="683568" y="2276872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/>
              <a:t>Question:</a:t>
            </a:r>
            <a:r>
              <a:rPr lang="ru-RU" sz="2800" dirty="0" smtClean="0"/>
              <a:t> </a:t>
            </a:r>
            <a:r>
              <a:rPr lang="en-US" sz="2800" dirty="0" smtClean="0"/>
              <a:t>find the odd word. </a:t>
            </a:r>
            <a:endParaRPr lang="ru-RU" sz="2800" dirty="0"/>
          </a:p>
        </p:txBody>
      </p:sp>
      <p:sp>
        <p:nvSpPr>
          <p:cNvPr id="5" name="Шестиугольник 4"/>
          <p:cNvSpPr/>
          <p:nvPr/>
        </p:nvSpPr>
        <p:spPr>
          <a:xfrm>
            <a:off x="0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A</a:t>
            </a:r>
            <a:r>
              <a:rPr lang="en-US" sz="2800" b="1" dirty="0" smtClean="0">
                <a:solidFill>
                  <a:srgbClr val="FFC000"/>
                </a:solidFill>
              </a:rPr>
              <a:t>: last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6" name="Шестиугольник 5"/>
          <p:cNvSpPr/>
          <p:nvPr/>
        </p:nvSpPr>
        <p:spPr>
          <a:xfrm>
            <a:off x="3929063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C</a:t>
            </a:r>
            <a:r>
              <a:rPr lang="en-US" sz="2800" b="1" dirty="0" smtClean="0">
                <a:solidFill>
                  <a:srgbClr val="FFC000"/>
                </a:solidFill>
              </a:rPr>
              <a:t>: now </a:t>
            </a:r>
            <a:endParaRPr lang="ru-RU" b="1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7" name="Шестиугольник 6"/>
          <p:cNvSpPr/>
          <p:nvPr/>
        </p:nvSpPr>
        <p:spPr>
          <a:xfrm>
            <a:off x="0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B</a:t>
            </a:r>
            <a:r>
              <a:rPr lang="en-US" sz="2800" b="1" dirty="0" smtClean="0">
                <a:solidFill>
                  <a:srgbClr val="FFC000"/>
                </a:solidFill>
              </a:rPr>
              <a:t>: yesterday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8" name="Шестиугольник 7"/>
          <p:cNvSpPr/>
          <p:nvPr/>
        </p:nvSpPr>
        <p:spPr>
          <a:xfrm>
            <a:off x="3929063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D</a:t>
            </a:r>
            <a:r>
              <a:rPr lang="en-US" sz="2800" b="1" dirty="0" smtClean="0">
                <a:solidFill>
                  <a:srgbClr val="FFC000"/>
                </a:solidFill>
              </a:rPr>
              <a:t>: ago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/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/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18496" name="Группа 14"/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/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/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8497" name="Группа 15"/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8498" name="Группа 18"/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/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/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/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/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3" name="Шестиугольник 32"/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/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/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/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/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/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/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/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/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/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/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/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56" name="Овал 55">
            <a:hlinkClick r:id="rId6" action="ppaction://hlinksldjump"/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6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18460" name="Группа 60"/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2" name="Семиугольник 61"/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8480" name="TextBox 62"/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12</a:t>
              </a:r>
            </a:p>
          </p:txBody>
        </p:sp>
        <p:sp>
          <p:nvSpPr>
            <p:cNvPr id="18481" name="TextBox 63"/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6</a:t>
              </a:r>
            </a:p>
          </p:txBody>
        </p:sp>
        <p:sp>
          <p:nvSpPr>
            <p:cNvPr id="18482" name="TextBox 64"/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9</a:t>
              </a:r>
            </a:p>
          </p:txBody>
        </p:sp>
        <p:sp>
          <p:nvSpPr>
            <p:cNvPr id="18483" name="TextBox 65"/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3</a:t>
              </a:r>
            </a:p>
          </p:txBody>
        </p:sp>
        <p:sp>
          <p:nvSpPr>
            <p:cNvPr id="18484" name="TextBox 66"/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</a:t>
              </a:r>
            </a:p>
          </p:txBody>
        </p:sp>
        <p:sp>
          <p:nvSpPr>
            <p:cNvPr id="18485" name="TextBox 67"/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2</a:t>
              </a:r>
            </a:p>
          </p:txBody>
        </p:sp>
        <p:sp>
          <p:nvSpPr>
            <p:cNvPr id="18486" name="TextBox 68"/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4</a:t>
              </a:r>
            </a:p>
          </p:txBody>
        </p:sp>
        <p:sp>
          <p:nvSpPr>
            <p:cNvPr id="18487" name="TextBox 69"/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5</a:t>
              </a:r>
            </a:p>
          </p:txBody>
        </p:sp>
        <p:sp>
          <p:nvSpPr>
            <p:cNvPr id="18488" name="TextBox 70"/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7</a:t>
              </a:r>
            </a:p>
          </p:txBody>
        </p:sp>
        <p:sp>
          <p:nvSpPr>
            <p:cNvPr id="18489" name="TextBox 71"/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8</a:t>
              </a:r>
            </a:p>
          </p:txBody>
        </p:sp>
        <p:sp>
          <p:nvSpPr>
            <p:cNvPr id="18490" name="TextBox 72"/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10</a:t>
              </a:r>
            </a:p>
          </p:txBody>
        </p:sp>
        <p:sp>
          <p:nvSpPr>
            <p:cNvPr id="18491" name="TextBox 73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11</a:t>
              </a:r>
            </a:p>
          </p:txBody>
        </p:sp>
      </p:grpSp>
      <p:grpSp>
        <p:nvGrpSpPr>
          <p:cNvPr id="22" name="Группа 111"/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6" name="Прямоугольник 75"/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7" name="Равнобедренный треугольник 76"/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78" name="Равнобедренный треугольник 77"/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/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0" name="Прямоугольник 79"/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1" name="Равнобедренный треугольник 80"/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2" name="Равнобедренный треугольник 81"/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96" name="Диаграмма 95"/>
          <p:cNvGraphicFramePr>
            <a:graphicFrameLocks/>
          </p:cNvGraphicFramePr>
          <p:nvPr/>
        </p:nvGraphicFramePr>
        <p:xfrm>
          <a:off x="0" y="1071563"/>
          <a:ext cx="2857500" cy="135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97" name="Picture 2"/>
          <p:cNvPicPr>
            <a:picLocks noChangeAspect="1" noChangeArrowheads="1" noCrop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" name="Овальная выноска 97"/>
          <p:cNvSpPr/>
          <p:nvPr/>
        </p:nvSpPr>
        <p:spPr>
          <a:xfrm>
            <a:off x="1475656" y="1268760"/>
            <a:ext cx="4357688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People  think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en-US" sz="2000" b="1" dirty="0" smtClean="0">
                <a:solidFill>
                  <a:schemeClr val="bg1"/>
                </a:solidFill>
              </a:rPr>
              <a:t> D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but they may be wrong.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9" name="Овальная выноска 98"/>
          <p:cNvSpPr/>
          <p:nvPr/>
        </p:nvSpPr>
        <p:spPr>
          <a:xfrm>
            <a:off x="1475656" y="1268760"/>
            <a:ext cx="4357688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I think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en-US" sz="2000" b="1" dirty="0" smtClean="0">
                <a:solidFill>
                  <a:schemeClr val="bg1"/>
                </a:solidFill>
              </a:rPr>
              <a:t>now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en-US" sz="2000" b="1" dirty="0" smtClean="0">
                <a:solidFill>
                  <a:schemeClr val="bg1"/>
                </a:solidFill>
              </a:rPr>
              <a:t>but I may be wrong.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100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ELPHRG01.wav">
            <a:hlinkClick r:id="" action="ppaction://media"/>
          </p:cNvPr>
          <p:cNvPicPr>
            <a:picLocks noRot="1" noChangeAspect="1"/>
          </p:cNvPicPr>
          <p:nvPr>
            <a:wavAudioFile r:embed="rId1" name="ELPHRG01.wav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MSj00746380000[1].wav">
            <a:hlinkClick r:id="" action="ppaction://media"/>
          </p:cNvPr>
          <p:cNvPicPr>
            <a:picLocks noRot="1" noChangeAspect="1"/>
          </p:cNvPicPr>
          <p:nvPr>
            <a:wavAudioFile r:embed="rId2" name="MSj00746380000[1].wav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67">
            <a:hlinkClick r:id="" action="ppaction://media"/>
          </p:cNvPr>
          <p:cNvPicPr>
            <a:picLocks noRot="1" noChangeAspect="1" noChangeArrowheads="1"/>
          </p:cNvPicPr>
          <p:nvPr>
            <a:wavAudioFile r:embed="rId3" name="zal.wav"/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" name="8-конечная звезда 72">
            <a:hlinkClick r:id="rId13" action="ppaction://hlinksldjump"/>
          </p:cNvPr>
          <p:cNvSpPr/>
          <p:nvPr/>
        </p:nvSpPr>
        <p:spPr>
          <a:xfrm>
            <a:off x="4714876" y="1285860"/>
            <a:ext cx="4429124" cy="3071834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3" action="ppaction://hlinksldjump"/>
              </a:rPr>
              <a:t>У Вас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64 000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3" action="ppaction://hlinksldjump"/>
              </a:rPr>
              <a:t>Вы можете продолжить игру!</a:t>
            </a:r>
            <a:endParaRPr lang="ru-RU" sz="2800" dirty="0"/>
          </a:p>
        </p:txBody>
      </p:sp>
      <p:sp>
        <p:nvSpPr>
          <p:cNvPr id="74" name="8-конечная звезда 73">
            <a:hlinkClick r:id="rId6" action="ppaction://hlinksldjump"/>
          </p:cNvPr>
          <p:cNvSpPr/>
          <p:nvPr/>
        </p:nvSpPr>
        <p:spPr>
          <a:xfrm>
            <a:off x="0" y="1285860"/>
            <a:ext cx="5000628" cy="3143272"/>
          </a:xfrm>
          <a:prstGeom prst="star8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6" action="ppaction://hlinksldjump"/>
              </a:rPr>
              <a:t>Игра закончена.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6" action="ppaction://hlinksldjump"/>
              </a:rPr>
              <a:t>Вы набрали: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FFC000"/>
                </a:solidFill>
                <a:hlinkClick r:id="rId6" action="ppaction://hlinksldjump"/>
              </a:rPr>
              <a:t>32 000 </a:t>
            </a:r>
            <a:r>
              <a:rPr lang="ru-RU" sz="2800" dirty="0">
                <a:solidFill>
                  <a:srgbClr val="FFC000"/>
                </a:solidFill>
                <a:hlinkClick r:id="rId6" action="ppaction://hlinksldjump"/>
              </a:rPr>
              <a:t>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B0F0"/>
                </a:solidFill>
                <a:hlinkClick r:id="rId6" action="ppaction://hlinksldjump"/>
              </a:rPr>
              <a:t>ВАША ИГРА ЗАКОНЧЕНА!</a:t>
            </a:r>
            <a:endParaRPr lang="ru-RU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diamond/>
    <p:sndAc>
      <p:stSnd>
        <p:snd r:embed="rId5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6" fill="hold"/>
                                        <p:tgtEl>
                                          <p:spTgt spid="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992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992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992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992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992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992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679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79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679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679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1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000"/>
                            </p:stCondLst>
                            <p:childTnLst>
                              <p:par>
                                <p:cTn id="12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000"/>
                            </p:stCondLst>
                            <p:childTnLst>
                              <p:par>
                                <p:cTn id="12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showWhenStopped="0">
                <p:cTn id="1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showWhenStopped="0">
                <p:cTn id="1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1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"/>
                </p:tgtEl>
              </p:cMediaNode>
            </p:audio>
          </p:childTnLst>
        </p:cTn>
      </p:par>
    </p:tnLst>
    <p:bldLst>
      <p:bldP spid="5" grpId="0" animBg="1"/>
      <p:bldP spid="8" grpId="0" animBg="1"/>
      <p:bldP spid="43" grpId="0" animBg="1"/>
      <p:bldGraphic spid="96" grpId="0">
        <p:bldAsOne/>
      </p:bldGraphic>
      <p:bldGraphic spid="96" grpId="1">
        <p:bldAsOne/>
      </p:bldGraphic>
      <p:bldP spid="98" grpId="0" animBg="1"/>
      <p:bldP spid="98" grpId="1" animBg="1"/>
      <p:bldP spid="99" grpId="0" animBg="1"/>
      <p:bldP spid="99" grpId="1" animBg="1"/>
      <p:bldP spid="73" grpId="0" animBg="1"/>
      <p:bldP spid="74" grpId="0" animBg="1"/>
      <p:bldP spid="74" grpId="1" animBg="1"/>
      <p:bldP spid="74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/>
          <p:cNvSpPr/>
          <p:nvPr/>
        </p:nvSpPr>
        <p:spPr>
          <a:xfrm>
            <a:off x="611560" y="2276872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/>
              <a:t>Question: which verb is not in the Past </a:t>
            </a:r>
            <a:r>
              <a:rPr lang="en-US" sz="2800" dirty="0" err="1" smtClean="0"/>
              <a:t>Simpl</a:t>
            </a:r>
            <a:r>
              <a:rPr lang="en-US" sz="2800" dirty="0" smtClean="0"/>
              <a:t>?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5" name="Шестиугольник 4"/>
          <p:cNvSpPr/>
          <p:nvPr/>
        </p:nvSpPr>
        <p:spPr>
          <a:xfrm>
            <a:off x="0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A</a:t>
            </a:r>
            <a:r>
              <a:rPr lang="en-US" sz="2800" b="1" dirty="0" smtClean="0">
                <a:solidFill>
                  <a:srgbClr val="FFC000"/>
                </a:solidFill>
              </a:rPr>
              <a:t>: didn`t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6" name="Шестиугольник 5"/>
          <p:cNvSpPr/>
          <p:nvPr/>
        </p:nvSpPr>
        <p:spPr>
          <a:xfrm>
            <a:off x="3929063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C</a:t>
            </a:r>
            <a:r>
              <a:rPr lang="en-US" sz="2800" b="1" dirty="0" smtClean="0">
                <a:solidFill>
                  <a:srgbClr val="FFC000"/>
                </a:solidFill>
              </a:rPr>
              <a:t>: weren`t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7" name="Шестиугольник 6"/>
          <p:cNvSpPr/>
          <p:nvPr/>
        </p:nvSpPr>
        <p:spPr>
          <a:xfrm>
            <a:off x="0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B</a:t>
            </a:r>
            <a:r>
              <a:rPr lang="en-US" sz="2800" b="1" dirty="0" smtClean="0">
                <a:solidFill>
                  <a:srgbClr val="FFC000"/>
                </a:solidFill>
              </a:rPr>
              <a:t>: won`t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8" name="Шестиугольник 7"/>
          <p:cNvSpPr/>
          <p:nvPr/>
        </p:nvSpPr>
        <p:spPr>
          <a:xfrm>
            <a:off x="3929063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D</a:t>
            </a:r>
            <a:r>
              <a:rPr lang="en-US" sz="2800" b="1" dirty="0" smtClean="0">
                <a:solidFill>
                  <a:srgbClr val="FFC000"/>
                </a:solidFill>
              </a:rPr>
              <a:t>: wasn`t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/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/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19522" name="Группа 14"/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/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/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9523" name="Группа 15"/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9524" name="Группа 18"/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/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/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/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/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2" name="Прямоугольник 31"/>
          <p:cNvSpPr/>
          <p:nvPr/>
        </p:nvSpPr>
        <p:spPr>
          <a:xfrm>
            <a:off x="2286000" y="1304925"/>
            <a:ext cx="4572000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33" name="Шестиугольник 32"/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/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/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/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/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/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/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/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/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/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/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/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19484" name="TextBox 48"/>
          <p:cNvSpPr txBox="1">
            <a:spLocks noChangeArrowheads="1"/>
          </p:cNvSpPr>
          <p:nvPr/>
        </p:nvSpPr>
        <p:spPr bwMode="auto">
          <a:xfrm>
            <a:off x="6429375" y="714375"/>
            <a:ext cx="357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rbel" pitchFamily="34" charset="0"/>
              </a:rPr>
              <a:t>3</a:t>
            </a:r>
            <a:endParaRPr lang="ru-RU">
              <a:latin typeface="Corbel" pitchFamily="34" charset="0"/>
            </a:endParaRPr>
          </a:p>
        </p:txBody>
      </p:sp>
      <p:sp>
        <p:nvSpPr>
          <p:cNvPr id="56" name="Овал 55">
            <a:hlinkClick r:id="rId6" action="ppaction://hlinksldjump"/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6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19486" name="Группа 60"/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2" name="Семиугольник 61"/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9506" name="TextBox 62"/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12</a:t>
              </a:r>
            </a:p>
          </p:txBody>
        </p:sp>
        <p:sp>
          <p:nvSpPr>
            <p:cNvPr id="19507" name="TextBox 63"/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6</a:t>
              </a:r>
            </a:p>
          </p:txBody>
        </p:sp>
        <p:sp>
          <p:nvSpPr>
            <p:cNvPr id="19508" name="TextBox 64"/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9</a:t>
              </a:r>
            </a:p>
          </p:txBody>
        </p:sp>
        <p:sp>
          <p:nvSpPr>
            <p:cNvPr id="19509" name="TextBox 65"/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3</a:t>
              </a:r>
            </a:p>
          </p:txBody>
        </p:sp>
        <p:sp>
          <p:nvSpPr>
            <p:cNvPr id="19510" name="TextBox 66"/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</a:t>
              </a:r>
            </a:p>
          </p:txBody>
        </p:sp>
        <p:sp>
          <p:nvSpPr>
            <p:cNvPr id="19511" name="TextBox 67"/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2</a:t>
              </a:r>
            </a:p>
          </p:txBody>
        </p:sp>
        <p:sp>
          <p:nvSpPr>
            <p:cNvPr id="19512" name="TextBox 68"/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4</a:t>
              </a:r>
            </a:p>
          </p:txBody>
        </p:sp>
        <p:sp>
          <p:nvSpPr>
            <p:cNvPr id="19513" name="TextBox 69"/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5</a:t>
              </a:r>
            </a:p>
          </p:txBody>
        </p:sp>
        <p:sp>
          <p:nvSpPr>
            <p:cNvPr id="19514" name="TextBox 70"/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7</a:t>
              </a:r>
            </a:p>
          </p:txBody>
        </p:sp>
        <p:sp>
          <p:nvSpPr>
            <p:cNvPr id="19515" name="TextBox 71"/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8</a:t>
              </a:r>
            </a:p>
          </p:txBody>
        </p:sp>
        <p:sp>
          <p:nvSpPr>
            <p:cNvPr id="19516" name="TextBox 72"/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10</a:t>
              </a:r>
            </a:p>
          </p:txBody>
        </p:sp>
        <p:sp>
          <p:nvSpPr>
            <p:cNvPr id="19517" name="TextBox 73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11</a:t>
              </a:r>
            </a:p>
          </p:txBody>
        </p:sp>
      </p:grpSp>
      <p:grpSp>
        <p:nvGrpSpPr>
          <p:cNvPr id="22" name="Группа 111"/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6" name="Прямоугольник 75"/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7" name="Равнобедренный треугольник 76"/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78" name="Равнобедренный треугольник 77"/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/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0" name="Прямоугольник 79"/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1" name="Равнобедренный треугольник 80"/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2" name="Равнобедренный треугольник 81"/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92" name="Диаграмма 91"/>
          <p:cNvGraphicFramePr>
            <a:graphicFrameLocks/>
          </p:cNvGraphicFramePr>
          <p:nvPr/>
        </p:nvGraphicFramePr>
        <p:xfrm>
          <a:off x="0" y="1143000"/>
          <a:ext cx="2857500" cy="1357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93" name="Picture 2"/>
          <p:cNvPicPr>
            <a:picLocks noChangeAspect="1" noChangeArrowheads="1" noCrop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Овальная выноска 93"/>
          <p:cNvSpPr/>
          <p:nvPr/>
        </p:nvSpPr>
        <p:spPr>
          <a:xfrm>
            <a:off x="1115616" y="1556792"/>
            <a:ext cx="4429125" cy="857250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People  think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wasn`t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but they may be wrong.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5" name="Овальная выноска 94"/>
          <p:cNvSpPr/>
          <p:nvPr/>
        </p:nvSpPr>
        <p:spPr>
          <a:xfrm>
            <a:off x="1187624" y="1556792"/>
            <a:ext cx="4429125" cy="928688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I think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wasn`t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en-US" sz="2000" b="1" dirty="0" smtClean="0">
                <a:solidFill>
                  <a:schemeClr val="bg1"/>
                </a:solidFill>
              </a:rPr>
              <a:t>but I may be wrong.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86" name="ELPHRG01.wav">
            <a:hlinkClick r:id="" action="ppaction://media"/>
          </p:cNvPr>
          <p:cNvPicPr>
            <a:picLocks noRot="1" noChangeAspect="1"/>
          </p:cNvPicPr>
          <p:nvPr>
            <a:wavAudioFile r:embed="rId1" name="ELPHRG01.wav"/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MSj00746380000[1].wav">
            <a:hlinkClick r:id="" action="ppaction://media"/>
          </p:cNvPr>
          <p:cNvPicPr>
            <a:picLocks noRot="1" noChangeAspect="1"/>
          </p:cNvPicPr>
          <p:nvPr>
            <a:wavAudioFile r:embed="rId2" name="MSj00746380000[1].wav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" name="Picture 67">
            <a:hlinkClick r:id="" action="ppaction://media"/>
          </p:cNvPr>
          <p:cNvPicPr>
            <a:picLocks noRot="1" noChangeAspect="1" noChangeArrowheads="1"/>
          </p:cNvPicPr>
          <p:nvPr>
            <a:wavAudioFile r:embed="rId3" name="zal.wav"/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" name="8-конечная звезда 74">
            <a:hlinkClick r:id="rId13" action="ppaction://hlinksldjump"/>
          </p:cNvPr>
          <p:cNvSpPr/>
          <p:nvPr/>
        </p:nvSpPr>
        <p:spPr>
          <a:xfrm>
            <a:off x="4714876" y="1285860"/>
            <a:ext cx="4429124" cy="3071834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3" action="ppaction://hlinksldjump"/>
              </a:rPr>
              <a:t>У Вас </a:t>
            </a:r>
            <a:r>
              <a:rPr lang="ru-RU" sz="2800" dirty="0" smtClean="0">
                <a:hlinkClick r:id="rId13" action="ppaction://hlinksldjump"/>
              </a:rPr>
              <a:t>1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2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5 000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3" action="ppaction://hlinksldjump"/>
              </a:rPr>
              <a:t>Вы можете продолжить игру!</a:t>
            </a:r>
            <a:endParaRPr lang="ru-RU" sz="2800" dirty="0"/>
          </a:p>
        </p:txBody>
      </p:sp>
      <p:sp>
        <p:nvSpPr>
          <p:cNvPr id="79" name="8-конечная звезда 78">
            <a:hlinkClick r:id="rId6" action="ppaction://hlinksldjump"/>
          </p:cNvPr>
          <p:cNvSpPr/>
          <p:nvPr/>
        </p:nvSpPr>
        <p:spPr>
          <a:xfrm>
            <a:off x="0" y="1285860"/>
            <a:ext cx="5000628" cy="3143272"/>
          </a:xfrm>
          <a:prstGeom prst="star8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6" action="ppaction://hlinksldjump"/>
              </a:rPr>
              <a:t>Игра закончена.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6" action="ppaction://hlinksldjump"/>
              </a:rPr>
              <a:t>Вы набрали: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FFC000"/>
                </a:solidFill>
                <a:hlinkClick r:id="rId6" action="ppaction://hlinksldjump"/>
              </a:rPr>
              <a:t>32 000 </a:t>
            </a:r>
            <a:r>
              <a:rPr lang="ru-RU" sz="2800" dirty="0">
                <a:solidFill>
                  <a:srgbClr val="FFC000"/>
                </a:solidFill>
                <a:hlinkClick r:id="rId6" action="ppaction://hlinksldjump"/>
              </a:rPr>
              <a:t>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B0F0"/>
                </a:solidFill>
                <a:hlinkClick r:id="rId6" action="ppaction://hlinksldjump"/>
              </a:rPr>
              <a:t>ВАША ИГРА ЗАКОНЧЕНА!</a:t>
            </a:r>
            <a:endParaRPr lang="ru-RU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diamond/>
    <p:sndAc>
      <p:stSnd>
        <p:snd r:embed="rId5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6" fill="hold"/>
                                        <p:tgtEl>
                                          <p:spTgt spid="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992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992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992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992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992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992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679" fill="hold"/>
                                        <p:tgtEl>
                                          <p:spTgt spid="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79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679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679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13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000"/>
                            </p:stCondLst>
                            <p:childTnLst>
                              <p:par>
                                <p:cTn id="12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000"/>
                            </p:stCondLst>
                            <p:childTnLst>
                              <p:par>
                                <p:cTn id="12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showWhenStopped="0">
                <p:cTn id="1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showWhenStopped="0">
                <p:cTn id="1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"/>
                </p:tgtEl>
              </p:cMediaNode>
            </p:audio>
            <p:audio>
              <p:cMediaNode showWhenStopped="0">
                <p:cTn id="1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9"/>
                </p:tgtEl>
              </p:cMediaNode>
            </p:audio>
          </p:childTnLst>
        </p:cTn>
      </p:par>
    </p:tnLst>
    <p:bldLst>
      <p:bldP spid="5" grpId="0" animBg="1"/>
      <p:bldP spid="8" grpId="0" animBg="1"/>
      <p:bldP spid="44" grpId="0" animBg="1"/>
      <p:bldGraphic spid="92" grpId="0">
        <p:bldAsOne/>
      </p:bldGraphic>
      <p:bldGraphic spid="92" grpId="1">
        <p:bldAsOne/>
      </p:bldGraphic>
      <p:bldP spid="94" grpId="0" animBg="1"/>
      <p:bldP spid="94" grpId="1" animBg="1"/>
      <p:bldP spid="95" grpId="0" animBg="1"/>
      <p:bldP spid="95" grpId="1" animBg="1"/>
      <p:bldP spid="75" grpId="0" animBg="1"/>
      <p:bldP spid="79" grpId="0" animBg="1"/>
      <p:bldP spid="79" grpId="1" animBg="1"/>
      <p:bldP spid="79" grpId="2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/>
          <p:cNvSpPr/>
          <p:nvPr/>
        </p:nvSpPr>
        <p:spPr>
          <a:xfrm>
            <a:off x="611560" y="2132856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/>
              <a:t>Question: which word isn`t used in singular?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5" name="Шестиугольник 4"/>
          <p:cNvSpPr/>
          <p:nvPr/>
        </p:nvSpPr>
        <p:spPr>
          <a:xfrm>
            <a:off x="0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A</a:t>
            </a:r>
            <a:r>
              <a:rPr lang="en-US" sz="2800" b="1" dirty="0" smtClean="0">
                <a:solidFill>
                  <a:srgbClr val="FFC000"/>
                </a:solidFill>
              </a:rPr>
              <a:t>: shorts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6" name="Шестиугольник 5"/>
          <p:cNvSpPr/>
          <p:nvPr/>
        </p:nvSpPr>
        <p:spPr>
          <a:xfrm>
            <a:off x="3929063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C</a:t>
            </a:r>
            <a:r>
              <a:rPr lang="en-US" sz="2800" b="1" dirty="0" smtClean="0">
                <a:solidFill>
                  <a:srgbClr val="FFC000"/>
                </a:solidFill>
              </a:rPr>
              <a:t>: shoes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7" name="Шестиугольник 6"/>
          <p:cNvSpPr/>
          <p:nvPr/>
        </p:nvSpPr>
        <p:spPr>
          <a:xfrm>
            <a:off x="0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B</a:t>
            </a:r>
            <a:r>
              <a:rPr lang="en-US" sz="2800" b="1" dirty="0" smtClean="0">
                <a:solidFill>
                  <a:srgbClr val="FFC000"/>
                </a:solidFill>
              </a:rPr>
              <a:t>: socks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8" name="Шестиугольник 7"/>
          <p:cNvSpPr/>
          <p:nvPr/>
        </p:nvSpPr>
        <p:spPr>
          <a:xfrm>
            <a:off x="3929063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D</a:t>
            </a:r>
            <a:r>
              <a:rPr lang="en-US" sz="2800" b="1" dirty="0" smtClean="0">
                <a:solidFill>
                  <a:srgbClr val="FFC000"/>
                </a:solidFill>
              </a:rPr>
              <a:t>: shirts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/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/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20544" name="Группа 14"/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/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/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0545" name="Группа 15"/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0546" name="Группа 18"/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/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/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/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/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3" name="Шестиугольник 32"/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/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/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/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/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/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/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/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/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/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/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/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56" name="Овал 55">
            <a:hlinkClick r:id="rId6" action="ppaction://hlinksldjump"/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6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20508" name="Группа 60"/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2" name="Семиугольник 61"/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0528" name="TextBox 62"/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12</a:t>
              </a:r>
            </a:p>
          </p:txBody>
        </p:sp>
        <p:sp>
          <p:nvSpPr>
            <p:cNvPr id="20529" name="TextBox 63"/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6</a:t>
              </a:r>
            </a:p>
          </p:txBody>
        </p:sp>
        <p:sp>
          <p:nvSpPr>
            <p:cNvPr id="20530" name="TextBox 64"/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9</a:t>
              </a:r>
            </a:p>
          </p:txBody>
        </p:sp>
        <p:sp>
          <p:nvSpPr>
            <p:cNvPr id="20531" name="TextBox 65"/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3</a:t>
              </a:r>
            </a:p>
          </p:txBody>
        </p:sp>
        <p:sp>
          <p:nvSpPr>
            <p:cNvPr id="20532" name="TextBox 66"/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</a:t>
              </a:r>
            </a:p>
          </p:txBody>
        </p:sp>
        <p:sp>
          <p:nvSpPr>
            <p:cNvPr id="20533" name="TextBox 67"/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2</a:t>
              </a:r>
            </a:p>
          </p:txBody>
        </p:sp>
        <p:sp>
          <p:nvSpPr>
            <p:cNvPr id="20534" name="TextBox 68"/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4</a:t>
              </a:r>
            </a:p>
          </p:txBody>
        </p:sp>
        <p:sp>
          <p:nvSpPr>
            <p:cNvPr id="20535" name="TextBox 69"/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5</a:t>
              </a:r>
            </a:p>
          </p:txBody>
        </p:sp>
        <p:sp>
          <p:nvSpPr>
            <p:cNvPr id="20536" name="TextBox 70"/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7</a:t>
              </a:r>
            </a:p>
          </p:txBody>
        </p:sp>
        <p:sp>
          <p:nvSpPr>
            <p:cNvPr id="20537" name="TextBox 71"/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8</a:t>
              </a:r>
            </a:p>
          </p:txBody>
        </p:sp>
        <p:sp>
          <p:nvSpPr>
            <p:cNvPr id="20538" name="TextBox 72"/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10</a:t>
              </a:r>
            </a:p>
          </p:txBody>
        </p:sp>
        <p:sp>
          <p:nvSpPr>
            <p:cNvPr id="20539" name="TextBox 73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11</a:t>
              </a:r>
            </a:p>
          </p:txBody>
        </p:sp>
      </p:grpSp>
      <p:grpSp>
        <p:nvGrpSpPr>
          <p:cNvPr id="22" name="Группа 111"/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6" name="Прямоугольник 75"/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7" name="Равнобедренный треугольник 76"/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78" name="Равнобедренный треугольник 77"/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/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0" name="Прямоугольник 79"/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1" name="Равнобедренный треугольник 80"/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2" name="Равнобедренный треугольник 81"/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92" name="Диаграмма 91"/>
          <p:cNvGraphicFramePr>
            <a:graphicFrameLocks/>
          </p:cNvGraphicFramePr>
          <p:nvPr/>
        </p:nvGraphicFramePr>
        <p:xfrm>
          <a:off x="0" y="1071563"/>
          <a:ext cx="2857500" cy="135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93" name="Picture 2"/>
          <p:cNvPicPr>
            <a:picLocks noChangeAspect="1" noChangeArrowheads="1" noCrop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Овальная выноска 93"/>
          <p:cNvSpPr/>
          <p:nvPr/>
        </p:nvSpPr>
        <p:spPr>
          <a:xfrm>
            <a:off x="827584" y="1268760"/>
            <a:ext cx="4429125" cy="1071563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People  think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C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but they may be wrong.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5" name="Овальная выноска 94"/>
          <p:cNvSpPr/>
          <p:nvPr/>
        </p:nvSpPr>
        <p:spPr>
          <a:xfrm>
            <a:off x="755576" y="1268760"/>
            <a:ext cx="4500562" cy="1071563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I think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shorts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en-US" sz="2000" b="1" dirty="0" smtClean="0">
                <a:solidFill>
                  <a:schemeClr val="bg1"/>
                </a:solidFill>
              </a:rPr>
              <a:t>but I may be wrong.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86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ELPHRG01.wav">
            <a:hlinkClick r:id="" action="ppaction://media"/>
          </p:cNvPr>
          <p:cNvPicPr>
            <a:picLocks noRot="1" noChangeAspect="1"/>
          </p:cNvPicPr>
          <p:nvPr>
            <a:wavAudioFile r:embed="rId1" name="ELPHRG01.wav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MSj00746380000[1].wav">
            <a:hlinkClick r:id="" action="ppaction://media"/>
          </p:cNvPr>
          <p:cNvPicPr>
            <a:picLocks noRot="1" noChangeAspect="1"/>
          </p:cNvPicPr>
          <p:nvPr>
            <a:wavAudioFile r:embed="rId2" name="MSj00746380000[1].wav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" name="Picture 67">
            <a:hlinkClick r:id="" action="ppaction://media"/>
          </p:cNvPr>
          <p:cNvPicPr>
            <a:picLocks noRot="1" noChangeAspect="1" noChangeArrowheads="1"/>
          </p:cNvPicPr>
          <p:nvPr>
            <a:wavAudioFile r:embed="rId3" name="zal.wav"/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" name="8-конечная звезда 72">
            <a:hlinkClick r:id="rId13" action="ppaction://hlinksldjump"/>
          </p:cNvPr>
          <p:cNvSpPr/>
          <p:nvPr/>
        </p:nvSpPr>
        <p:spPr>
          <a:xfrm>
            <a:off x="4714876" y="1285860"/>
            <a:ext cx="4429124" cy="3071834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3" action="ppaction://hlinksldjump"/>
              </a:rPr>
              <a:t>У Вас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2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50 000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3" action="ppaction://hlinksldjump"/>
              </a:rPr>
              <a:t>Вы можете продолжить игру!</a:t>
            </a:r>
            <a:endParaRPr lang="ru-RU" sz="2800" dirty="0"/>
          </a:p>
        </p:txBody>
      </p:sp>
      <p:sp>
        <p:nvSpPr>
          <p:cNvPr id="74" name="8-конечная звезда 73">
            <a:hlinkClick r:id="rId6" action="ppaction://hlinksldjump"/>
          </p:cNvPr>
          <p:cNvSpPr/>
          <p:nvPr/>
        </p:nvSpPr>
        <p:spPr>
          <a:xfrm>
            <a:off x="0" y="1285860"/>
            <a:ext cx="5000628" cy="3143272"/>
          </a:xfrm>
          <a:prstGeom prst="star8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6" action="ppaction://hlinksldjump"/>
              </a:rPr>
              <a:t>Игра закончена.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6" action="ppaction://hlinksldjump"/>
              </a:rPr>
              <a:t>Вы набрали: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FFC000"/>
                </a:solidFill>
                <a:hlinkClick r:id="rId6" action="ppaction://hlinksldjump"/>
              </a:rPr>
              <a:t>32 000 </a:t>
            </a:r>
            <a:r>
              <a:rPr lang="ru-RU" sz="2800" dirty="0">
                <a:solidFill>
                  <a:srgbClr val="FFC000"/>
                </a:solidFill>
                <a:hlinkClick r:id="rId6" action="ppaction://hlinksldjump"/>
              </a:rPr>
              <a:t>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B0F0"/>
                </a:solidFill>
                <a:hlinkClick r:id="rId6" action="ppaction://hlinksldjump"/>
              </a:rPr>
              <a:t>ВАША ИГРА ЗАКОНЧЕНА!</a:t>
            </a:r>
            <a:endParaRPr lang="ru-RU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diamond/>
    <p:sndAc>
      <p:stSnd>
        <p:snd r:embed="rId5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6" fill="hold"/>
                                        <p:tgtEl>
                                          <p:spTgt spid="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992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992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992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992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992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992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679" fill="hold"/>
                                        <p:tgtEl>
                                          <p:spTgt spid="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79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679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679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1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000"/>
                            </p:stCondLst>
                            <p:childTnLst>
                              <p:par>
                                <p:cTn id="12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000"/>
                            </p:stCondLst>
                            <p:childTnLst>
                              <p:par>
                                <p:cTn id="12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showWhenStopped="0">
                <p:cTn id="1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1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"/>
                </p:tgtEl>
              </p:cMediaNode>
            </p:audio>
            <p:audio>
              <p:cMediaNode showWhenStopped="0">
                <p:cTn id="1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9"/>
                </p:tgtEl>
              </p:cMediaNode>
            </p:audio>
          </p:childTnLst>
        </p:cTn>
      </p:par>
    </p:tnLst>
    <p:bldLst>
      <p:bldP spid="7" grpId="0" animBg="1"/>
      <p:bldP spid="8" grpId="0" animBg="1"/>
      <p:bldP spid="45" grpId="0" animBg="1"/>
      <p:bldGraphic spid="92" grpId="0">
        <p:bldAsOne/>
      </p:bldGraphic>
      <p:bldGraphic spid="92" grpId="1">
        <p:bldAsOne/>
      </p:bldGraphic>
      <p:bldP spid="94" grpId="0" animBg="1"/>
      <p:bldP spid="94" grpId="1" animBg="1"/>
      <p:bldP spid="95" grpId="0" animBg="1"/>
      <p:bldP spid="95" grpId="1" animBg="1"/>
      <p:bldP spid="73" grpId="0" animBg="1"/>
      <p:bldP spid="74" grpId="0" animBg="1"/>
      <p:bldP spid="74" grpId="1" animBg="1"/>
      <p:bldP spid="74" grpId="2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/>
          <p:cNvSpPr/>
          <p:nvPr/>
        </p:nvSpPr>
        <p:spPr>
          <a:xfrm>
            <a:off x="611560" y="2348880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/>
              <a:t>Question: which verb isn`t appropriate? </a:t>
            </a:r>
            <a:r>
              <a:rPr lang="en-US" sz="3200" b="1" i="1" dirty="0" smtClean="0"/>
              <a:t>Yesterday at the lesson we ….</a:t>
            </a:r>
            <a:endParaRPr lang="ru-RU" sz="3200" b="1" i="1" dirty="0"/>
          </a:p>
        </p:txBody>
      </p:sp>
      <p:sp>
        <p:nvSpPr>
          <p:cNvPr id="5" name="Шестиугольник 4"/>
          <p:cNvSpPr/>
          <p:nvPr/>
        </p:nvSpPr>
        <p:spPr>
          <a:xfrm>
            <a:off x="0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A</a:t>
            </a:r>
            <a:r>
              <a:rPr lang="en-US" sz="2800" b="1" dirty="0" smtClean="0">
                <a:solidFill>
                  <a:srgbClr val="FFC000"/>
                </a:solidFill>
              </a:rPr>
              <a:t>: read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6" name="Шестиугольник 5"/>
          <p:cNvSpPr/>
          <p:nvPr/>
        </p:nvSpPr>
        <p:spPr>
          <a:xfrm>
            <a:off x="3929063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C</a:t>
            </a:r>
            <a:r>
              <a:rPr lang="en-US" sz="2800" b="1" dirty="0" smtClean="0">
                <a:solidFill>
                  <a:srgbClr val="FFC000"/>
                </a:solidFill>
              </a:rPr>
              <a:t>: wrote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7" name="Шестиугольник 6"/>
          <p:cNvSpPr/>
          <p:nvPr/>
        </p:nvSpPr>
        <p:spPr>
          <a:xfrm>
            <a:off x="0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B</a:t>
            </a:r>
            <a:r>
              <a:rPr lang="en-US" sz="2800" b="1" dirty="0" smtClean="0">
                <a:solidFill>
                  <a:srgbClr val="FFC000"/>
                </a:solidFill>
              </a:rPr>
              <a:t>: count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8" name="Шестиугольник 7"/>
          <p:cNvSpPr/>
          <p:nvPr/>
        </p:nvSpPr>
        <p:spPr>
          <a:xfrm>
            <a:off x="3929063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D</a:t>
            </a:r>
            <a:r>
              <a:rPr lang="en-US" sz="2800" b="1" dirty="0" smtClean="0">
                <a:solidFill>
                  <a:srgbClr val="FFC000"/>
                </a:solidFill>
              </a:rPr>
              <a:t>: translated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/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/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21567" name="Группа 14"/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/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/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1568" name="Группа 15"/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1569" name="Группа 18"/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/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/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/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/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3" name="Шестиугольник 32"/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/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/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/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/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/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/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/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/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/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/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/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56" name="Овал 55">
            <a:hlinkClick r:id="rId6" action="ppaction://hlinksldjump"/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6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21532" name="Группа 60"/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2" name="Семиугольник 61"/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1551" name="TextBox 62"/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12</a:t>
              </a:r>
            </a:p>
          </p:txBody>
        </p:sp>
        <p:sp>
          <p:nvSpPr>
            <p:cNvPr id="21552" name="TextBox 63"/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6</a:t>
              </a:r>
            </a:p>
          </p:txBody>
        </p:sp>
        <p:sp>
          <p:nvSpPr>
            <p:cNvPr id="21553" name="TextBox 64"/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9</a:t>
              </a:r>
            </a:p>
          </p:txBody>
        </p:sp>
        <p:sp>
          <p:nvSpPr>
            <p:cNvPr id="21554" name="TextBox 65"/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3</a:t>
              </a:r>
            </a:p>
          </p:txBody>
        </p:sp>
        <p:sp>
          <p:nvSpPr>
            <p:cNvPr id="21555" name="TextBox 66"/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</a:t>
              </a:r>
            </a:p>
          </p:txBody>
        </p:sp>
        <p:sp>
          <p:nvSpPr>
            <p:cNvPr id="21556" name="TextBox 67"/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2</a:t>
              </a:r>
            </a:p>
          </p:txBody>
        </p:sp>
        <p:sp>
          <p:nvSpPr>
            <p:cNvPr id="21557" name="TextBox 68"/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4</a:t>
              </a:r>
            </a:p>
          </p:txBody>
        </p:sp>
        <p:sp>
          <p:nvSpPr>
            <p:cNvPr id="21558" name="TextBox 69"/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5</a:t>
              </a:r>
            </a:p>
          </p:txBody>
        </p:sp>
        <p:sp>
          <p:nvSpPr>
            <p:cNvPr id="21559" name="TextBox 70"/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7</a:t>
              </a:r>
            </a:p>
          </p:txBody>
        </p:sp>
        <p:sp>
          <p:nvSpPr>
            <p:cNvPr id="21560" name="TextBox 71"/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8</a:t>
              </a:r>
            </a:p>
          </p:txBody>
        </p:sp>
        <p:sp>
          <p:nvSpPr>
            <p:cNvPr id="21561" name="TextBox 72"/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10</a:t>
              </a:r>
            </a:p>
          </p:txBody>
        </p:sp>
        <p:sp>
          <p:nvSpPr>
            <p:cNvPr id="21562" name="TextBox 73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11</a:t>
              </a:r>
            </a:p>
          </p:txBody>
        </p:sp>
      </p:grpSp>
      <p:grpSp>
        <p:nvGrpSpPr>
          <p:cNvPr id="22" name="Группа 111"/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6" name="Прямоугольник 75"/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7" name="Равнобедренный треугольник 76"/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78" name="Равнобедренный треугольник 77"/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/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0" name="Прямоугольник 79"/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1" name="Равнобедренный треугольник 80"/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2" name="Равнобедренный треугольник 81"/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92" name="Диаграмма 91"/>
          <p:cNvGraphicFramePr>
            <a:graphicFrameLocks/>
          </p:cNvGraphicFramePr>
          <p:nvPr/>
        </p:nvGraphicFramePr>
        <p:xfrm>
          <a:off x="0" y="1071563"/>
          <a:ext cx="2857500" cy="135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93" name="Picture 2"/>
          <p:cNvPicPr>
            <a:picLocks noChangeAspect="1" noChangeArrowheads="1" noCrop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Овальная выноска 93"/>
          <p:cNvSpPr/>
          <p:nvPr/>
        </p:nvSpPr>
        <p:spPr>
          <a:xfrm>
            <a:off x="899592" y="1268760"/>
            <a:ext cx="4357688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People  think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read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but they may be wrong.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5" name="Овальная выноска 94"/>
          <p:cNvSpPr/>
          <p:nvPr/>
        </p:nvSpPr>
        <p:spPr>
          <a:xfrm>
            <a:off x="899592" y="1268760"/>
            <a:ext cx="4357688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I think</a:t>
            </a:r>
            <a:r>
              <a:rPr lang="ru-RU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read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en-US" sz="2000" b="1" dirty="0" smtClean="0">
                <a:solidFill>
                  <a:schemeClr val="bg1"/>
                </a:solidFill>
              </a:rPr>
              <a:t>but I may be wrong.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86" name="MSj00746380000[1].wav">
            <a:hlinkClick r:id="" action="ppaction://media"/>
          </p:cNvPr>
          <p:cNvPicPr>
            <a:picLocks noRot="1" noChangeAspect="1"/>
          </p:cNvPicPr>
          <p:nvPr>
            <a:wavAudioFile r:embed="rId1" name="MSj00746380000[1].wav"/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Picture 67">
            <a:hlinkClick r:id="" action="ppaction://media"/>
          </p:cNvPr>
          <p:cNvPicPr>
            <a:picLocks noRot="1" noChangeAspect="1" noChangeArrowheads="1"/>
          </p:cNvPicPr>
          <p:nvPr>
            <a:wavAudioFile r:embed="rId2" name="zal.wav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ELPHRG01.wav">
            <a:hlinkClick r:id="" action="ppaction://media"/>
          </p:cNvPr>
          <p:cNvPicPr>
            <a:picLocks noRot="1" noChangeAspect="1"/>
          </p:cNvPicPr>
          <p:nvPr>
            <a:wavAudioFile r:embed="rId3" name="ELPHRG01.wav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00575" y="34575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8-конечная звезда 71">
            <a:hlinkClick r:id="rId12" action="ppaction://hlinksldjump"/>
          </p:cNvPr>
          <p:cNvSpPr/>
          <p:nvPr/>
        </p:nvSpPr>
        <p:spPr>
          <a:xfrm>
            <a:off x="4714876" y="1285860"/>
            <a:ext cx="4429124" cy="3071834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2" action="ppaction://hlinksldjump"/>
              </a:rPr>
              <a:t>У Вас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hlinkClick r:id="rId12" action="ppaction://hlinksldjump"/>
              </a:rPr>
              <a:t>500 000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2" action="ppaction://hlinksldjump"/>
              </a:rPr>
              <a:t>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2" action="ppaction://hlinksldjump"/>
              </a:rPr>
              <a:t>Вы можете продолжить игру!</a:t>
            </a:r>
            <a:endParaRPr lang="ru-RU" sz="2800" dirty="0"/>
          </a:p>
        </p:txBody>
      </p:sp>
      <p:pic>
        <p:nvPicPr>
          <p:cNvPr id="74" name="Picture 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00034" y="1142984"/>
            <a:ext cx="785812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" name="8-конечная звезда 74">
            <a:hlinkClick r:id="rId6" action="ppaction://hlinksldjump"/>
          </p:cNvPr>
          <p:cNvSpPr/>
          <p:nvPr/>
        </p:nvSpPr>
        <p:spPr>
          <a:xfrm>
            <a:off x="0" y="1285860"/>
            <a:ext cx="5000628" cy="3143272"/>
          </a:xfrm>
          <a:prstGeom prst="star8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6" action="ppaction://hlinksldjump"/>
              </a:rPr>
              <a:t>Игра закончена.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6" action="ppaction://hlinksldjump"/>
              </a:rPr>
              <a:t>Вы набрали: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FFC000"/>
                </a:solidFill>
                <a:hlinkClick r:id="rId6" action="ppaction://hlinksldjump"/>
              </a:rPr>
              <a:t>32 000 </a:t>
            </a:r>
            <a:r>
              <a:rPr lang="ru-RU" sz="2800" dirty="0">
                <a:solidFill>
                  <a:srgbClr val="FFC000"/>
                </a:solidFill>
                <a:hlinkClick r:id="rId6" action="ppaction://hlinksldjump"/>
              </a:rPr>
              <a:t>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B0F0"/>
                </a:solidFill>
                <a:hlinkClick r:id="rId6" action="ppaction://hlinksldjump"/>
              </a:rPr>
              <a:t>ВАША ИГРА ЗАКОНЧЕНА!</a:t>
            </a:r>
            <a:endParaRPr lang="ru-RU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diamond/>
    <p:sndAc>
      <p:stSnd>
        <p:snd r:embed="rId5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6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992" fill="hold"/>
                                        <p:tgtEl>
                                          <p:spTgt spid="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7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7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7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007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1007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679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79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679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679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1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000"/>
                            </p:stCondLst>
                            <p:childTnLst>
                              <p:par>
                                <p:cTn id="12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000"/>
                            </p:stCondLst>
                            <p:childTnLst>
                              <p:par>
                                <p:cTn id="12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showWhenStopped="0">
                <p:cTn id="1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showWhenStopped="0">
                <p:cTn id="1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1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5"/>
                </p:tgtEl>
              </p:cMediaNode>
            </p:audio>
          </p:childTnLst>
        </p:cTn>
      </p:par>
    </p:tnLst>
    <p:bldLst>
      <p:bldP spid="6" grpId="0" animBg="1"/>
      <p:bldP spid="8" grpId="0" animBg="1"/>
      <p:bldP spid="46" grpId="0" animBg="1"/>
      <p:bldGraphic spid="92" grpId="0">
        <p:bldAsOne/>
      </p:bldGraphic>
      <p:bldGraphic spid="92" grpId="1">
        <p:bldAsOne/>
      </p:bldGraphic>
      <p:bldP spid="94" grpId="0" animBg="1"/>
      <p:bldP spid="94" grpId="1" animBg="1"/>
      <p:bldP spid="95" grpId="0" animBg="1"/>
      <p:bldP spid="95" grpId="1" animBg="1"/>
      <p:bldP spid="72" grpId="0" animBg="1"/>
      <p:bldP spid="75" grpId="0" animBg="1"/>
      <p:bldP spid="75" grpId="1" animBg="1"/>
      <p:bldP spid="75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/>
          <p:cNvSpPr/>
          <p:nvPr/>
        </p:nvSpPr>
        <p:spPr>
          <a:xfrm>
            <a:off x="611560" y="2204864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/>
              <a:t>Question: find the expression that is translated as </a:t>
            </a:r>
            <a:r>
              <a:rPr lang="ru-RU" sz="2800" dirty="0" smtClean="0"/>
              <a:t>« это легко!»</a:t>
            </a:r>
            <a:r>
              <a:rPr lang="en-US" sz="2800" dirty="0" smtClean="0"/>
              <a:t>  </a:t>
            </a:r>
            <a:endParaRPr lang="ru-RU" sz="2800" dirty="0"/>
          </a:p>
        </p:txBody>
      </p:sp>
      <p:sp>
        <p:nvSpPr>
          <p:cNvPr id="5" name="Шестиугольник 4"/>
          <p:cNvSpPr/>
          <p:nvPr/>
        </p:nvSpPr>
        <p:spPr>
          <a:xfrm>
            <a:off x="0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A</a:t>
            </a:r>
            <a:r>
              <a:rPr lang="en-US" sz="2800" b="1" dirty="0" smtClean="0">
                <a:solidFill>
                  <a:srgbClr val="FFC000"/>
                </a:solidFill>
              </a:rPr>
              <a:t>: that`s good!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6" name="Шестиугольник 5"/>
          <p:cNvSpPr/>
          <p:nvPr/>
        </p:nvSpPr>
        <p:spPr>
          <a:xfrm>
            <a:off x="3929063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C</a:t>
            </a:r>
            <a:r>
              <a:rPr lang="en-US" sz="2800" b="1" dirty="0" smtClean="0">
                <a:solidFill>
                  <a:srgbClr val="FFC000"/>
                </a:solidFill>
              </a:rPr>
              <a:t>: that`s easy!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7" name="Шестиугольник 6"/>
          <p:cNvSpPr/>
          <p:nvPr/>
        </p:nvSpPr>
        <p:spPr>
          <a:xfrm>
            <a:off x="0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B</a:t>
            </a:r>
            <a:r>
              <a:rPr lang="en-US" sz="2800" b="1" dirty="0" smtClean="0">
                <a:solidFill>
                  <a:srgbClr val="FFC000"/>
                </a:solidFill>
              </a:rPr>
              <a:t>: that`s fine!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8" name="Шестиугольник 7"/>
          <p:cNvSpPr/>
          <p:nvPr/>
        </p:nvSpPr>
        <p:spPr>
          <a:xfrm>
            <a:off x="3929063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D</a:t>
            </a:r>
            <a:r>
              <a:rPr lang="en-US" sz="2800" b="1" dirty="0" smtClean="0">
                <a:solidFill>
                  <a:srgbClr val="FFC000"/>
                </a:solidFill>
              </a:rPr>
              <a:t>: that`s nice!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/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/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22595" name="Группа 14"/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/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/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2596" name="Группа 15"/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2597" name="Группа 18"/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/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/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/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/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/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/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3" name="Шестиугольник 32"/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/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/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/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/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/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/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/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/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/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/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/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56" name="Овал 55">
            <a:hlinkClick r:id="rId7" action="ppaction://hlinksldjump"/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7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22556" name="Группа 60"/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2" name="Семиугольник 61"/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2579" name="TextBox 62"/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12</a:t>
              </a:r>
            </a:p>
          </p:txBody>
        </p:sp>
        <p:sp>
          <p:nvSpPr>
            <p:cNvPr id="22580" name="TextBox 63"/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6</a:t>
              </a:r>
            </a:p>
          </p:txBody>
        </p:sp>
        <p:sp>
          <p:nvSpPr>
            <p:cNvPr id="22581" name="TextBox 64"/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9</a:t>
              </a:r>
            </a:p>
          </p:txBody>
        </p:sp>
        <p:sp>
          <p:nvSpPr>
            <p:cNvPr id="22582" name="TextBox 65"/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3</a:t>
              </a:r>
            </a:p>
          </p:txBody>
        </p:sp>
        <p:sp>
          <p:nvSpPr>
            <p:cNvPr id="22583" name="TextBox 66"/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</a:t>
              </a:r>
            </a:p>
          </p:txBody>
        </p:sp>
        <p:sp>
          <p:nvSpPr>
            <p:cNvPr id="22584" name="TextBox 67"/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2</a:t>
              </a:r>
            </a:p>
          </p:txBody>
        </p:sp>
        <p:sp>
          <p:nvSpPr>
            <p:cNvPr id="22585" name="TextBox 68"/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4</a:t>
              </a:r>
            </a:p>
          </p:txBody>
        </p:sp>
        <p:sp>
          <p:nvSpPr>
            <p:cNvPr id="22586" name="TextBox 69"/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5</a:t>
              </a:r>
            </a:p>
          </p:txBody>
        </p:sp>
        <p:sp>
          <p:nvSpPr>
            <p:cNvPr id="22587" name="TextBox 70"/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7</a:t>
              </a:r>
            </a:p>
          </p:txBody>
        </p:sp>
        <p:sp>
          <p:nvSpPr>
            <p:cNvPr id="22588" name="TextBox 71"/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8</a:t>
              </a:r>
            </a:p>
          </p:txBody>
        </p:sp>
        <p:sp>
          <p:nvSpPr>
            <p:cNvPr id="22589" name="TextBox 72"/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10</a:t>
              </a:r>
            </a:p>
          </p:txBody>
        </p:sp>
        <p:sp>
          <p:nvSpPr>
            <p:cNvPr id="22590" name="TextBox 73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  <a:latin typeface="Corbel" pitchFamily="34" charset="0"/>
                </a:rPr>
                <a:t>11</a:t>
              </a:r>
            </a:p>
          </p:txBody>
        </p:sp>
      </p:grpSp>
      <p:grpSp>
        <p:nvGrpSpPr>
          <p:cNvPr id="22" name="Группа 111"/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6" name="Прямоугольник 75"/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7" name="Равнобедренный треугольник 76"/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78" name="Равнобедренный треугольник 77"/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/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0" name="Прямоугольник 79"/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1" name="Равнобедренный треугольник 80"/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2" name="Равнобедренный треугольник 81"/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sp>
        <p:nvSpPr>
          <p:cNvPr id="84" name="8-конечная звезда 83">
            <a:hlinkClick r:id="rId7" action="ppaction://hlinksldjump"/>
          </p:cNvPr>
          <p:cNvSpPr/>
          <p:nvPr/>
        </p:nvSpPr>
        <p:spPr>
          <a:xfrm>
            <a:off x="4571968" y="1357298"/>
            <a:ext cx="4572032" cy="2857520"/>
          </a:xfrm>
          <a:prstGeom prst="star8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  <a:hlinkClick r:id="rId7" action="ppaction://hlinksldjump">
                  <a:snd r:embed="rId8" name="drumroll.wav"/>
                </a:hlinkClick>
              </a:rPr>
              <a:t>Поздравляем!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  <a:hlinkClick r:id="rId7" action="ppaction://hlinksldjump">
                  <a:snd r:embed="rId8" name="drumroll.wav"/>
                </a:hlinkClick>
              </a:rPr>
              <a:t>Вы стали миллионером!</a:t>
            </a:r>
            <a:endParaRPr lang="ru-RU" sz="2800" b="1" dirty="0">
              <a:solidFill>
                <a:schemeClr val="bg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dirty="0"/>
          </a:p>
        </p:txBody>
      </p:sp>
      <p:pic>
        <p:nvPicPr>
          <p:cNvPr id="1026" name="Picture 2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00827" y="3071810"/>
            <a:ext cx="1000132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5" name="Диаграмма 84"/>
          <p:cNvGraphicFramePr>
            <a:graphicFrameLocks/>
          </p:cNvGraphicFramePr>
          <p:nvPr/>
        </p:nvGraphicFramePr>
        <p:xfrm>
          <a:off x="0" y="1071563"/>
          <a:ext cx="2857500" cy="135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86" name="Picture 2"/>
          <p:cNvPicPr>
            <a:picLocks noChangeAspect="1" noChangeArrowheads="1" noCrop="1"/>
          </p:cNvPicPr>
          <p:nvPr/>
        </p:nvPicPr>
        <p:blipFill>
          <a:blip r:embed="rId11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" name="Овальная выноска 87"/>
          <p:cNvSpPr/>
          <p:nvPr/>
        </p:nvSpPr>
        <p:spPr>
          <a:xfrm>
            <a:off x="1475656" y="1628800"/>
            <a:ext cx="4429125" cy="928688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People  think</a:t>
            </a:r>
            <a:r>
              <a:rPr lang="ru-RU" sz="2000" b="1" dirty="0" smtClean="0">
                <a:solidFill>
                  <a:schemeClr val="bg1"/>
                </a:solidFill>
              </a:rPr>
              <a:t>,С,</a:t>
            </a:r>
            <a:r>
              <a:rPr lang="en-US" sz="2000" b="1" dirty="0" smtClean="0">
                <a:solidFill>
                  <a:schemeClr val="bg1"/>
                </a:solidFill>
              </a:rPr>
              <a:t>but they may be wrong.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9" name="Овальная выноска 88"/>
          <p:cNvSpPr/>
          <p:nvPr/>
        </p:nvSpPr>
        <p:spPr>
          <a:xfrm>
            <a:off x="1331640" y="1628800"/>
            <a:ext cx="4572000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I think</a:t>
            </a:r>
            <a:r>
              <a:rPr lang="ru-RU" sz="2000" b="1" dirty="0" smtClean="0">
                <a:solidFill>
                  <a:schemeClr val="bg1"/>
                </a:solidFill>
              </a:rPr>
              <a:t>,С, </a:t>
            </a:r>
            <a:r>
              <a:rPr lang="en-US" sz="2000" b="1" dirty="0" smtClean="0">
                <a:solidFill>
                  <a:schemeClr val="bg1"/>
                </a:solidFill>
              </a:rPr>
              <a:t>but I may be wrong.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90" name="MSj00746380000[1].wav">
            <a:hlinkClick r:id="" action="ppaction://media"/>
          </p:cNvPr>
          <p:cNvPicPr>
            <a:picLocks noRot="1" noChangeAspect="1"/>
          </p:cNvPicPr>
          <p:nvPr>
            <a:wavAudioFile r:embed="rId1" name="MSj00746380000[1].wav"/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67">
            <a:hlinkClick r:id="" action="ppaction://media"/>
          </p:cNvPr>
          <p:cNvPicPr>
            <a:picLocks noRot="1" noChangeAspect="1" noChangeArrowheads="1"/>
          </p:cNvPicPr>
          <p:nvPr>
            <a:wavAudioFile r:embed="rId2" name="zal.wav"/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429125" y="31432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ELPHRG01.wav">
            <a:hlinkClick r:id="" action="ppaction://media"/>
          </p:cNvPr>
          <p:cNvPicPr>
            <a:picLocks noRot="1" noChangeAspect="1"/>
          </p:cNvPicPr>
          <p:nvPr>
            <a:wavAudioFile r:embed="rId3" name="ELPHRG01.wav"/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00575" y="34575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j0214098.wav">
            <a:hlinkClick r:id="" action="ppaction://media"/>
          </p:cNvPr>
          <p:cNvPicPr>
            <a:picLocks noRot="1" noChangeAspect="1"/>
          </p:cNvPicPr>
          <p:nvPr>
            <a:wavAudioFile r:embed="rId4" name="j0214098.wav"/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" name="8-конечная звезда 78">
            <a:hlinkClick r:id="rId7" action="ppaction://hlinksldjump"/>
          </p:cNvPr>
          <p:cNvSpPr/>
          <p:nvPr/>
        </p:nvSpPr>
        <p:spPr>
          <a:xfrm>
            <a:off x="0" y="1285860"/>
            <a:ext cx="5000628" cy="3143272"/>
          </a:xfrm>
          <a:prstGeom prst="star8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7" action="ppaction://hlinksldjump"/>
              </a:rPr>
              <a:t>Игра закончена.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7" action="ppaction://hlinksldjump"/>
              </a:rPr>
              <a:t>Вы набрали: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FFC000"/>
                </a:solidFill>
                <a:hlinkClick r:id="rId7" action="ppaction://hlinksldjump"/>
              </a:rPr>
              <a:t>32 000 </a:t>
            </a:r>
            <a:r>
              <a:rPr lang="ru-RU" sz="2800" dirty="0">
                <a:solidFill>
                  <a:srgbClr val="FFC000"/>
                </a:solidFill>
                <a:hlinkClick r:id="rId7" action="ppaction://hlinksldjump"/>
              </a:rPr>
              <a:t>очков.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B0F0"/>
                </a:solidFill>
                <a:hlinkClick r:id="rId7" action="ppaction://hlinksldjump"/>
              </a:rPr>
              <a:t>ВАША ИГРА ЗАКОНЧЕНА!</a:t>
            </a:r>
            <a:endParaRPr lang="ru-RU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diamond/>
    <p:sndAc>
      <p:stSnd>
        <p:snd r:embed="rId6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6" fill="hold"/>
                                        <p:tgtEl>
                                          <p:spTgt spid="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992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7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7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7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1007"/>
                            </p:stCondLst>
                            <p:childTnLst>
                              <p:par>
                                <p:cTn id="5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1007"/>
                            </p:stCondLst>
                            <p:childTnLst>
                              <p:par>
                                <p:cTn id="5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9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0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1679" fill="hold"/>
                                        <p:tgtEl>
                                          <p:spTgt spid="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679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679"/>
                            </p:stCondLst>
                            <p:childTnLst>
                              <p:par>
                                <p:cTn id="81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679"/>
                            </p:stCondLst>
                            <p:childTnLst>
                              <p:par>
                                <p:cTn id="8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14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000"/>
                            </p:stCondLst>
                            <p:childTnLst>
                              <p:par>
                                <p:cTn id="12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000"/>
                            </p:stCondLst>
                            <p:childTnLst>
                              <p:par>
                                <p:cTn id="12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000"/>
                            </p:stCondLst>
                            <p:childTnLst>
                              <p:par>
                                <p:cTn id="1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showWhenStopped="0">
                <p:cTn id="1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"/>
                </p:tgtEl>
              </p:cMediaNode>
            </p:audio>
            <p:audio>
              <p:cMediaNode showWhenStopped="0">
                <p:cTn id="14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"/>
                </p:tgtEl>
              </p:cMediaNode>
            </p:audio>
            <p:audio>
              <p:cMediaNode showWhenStopped="0">
                <p:cTn id="14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4731" fill="hold"/>
                                        <p:tgtEl>
                                          <p:spTgt spid="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audio>
              <p:cMediaNode showWhenStopped="0">
                <p:cTn id="15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1"/>
                </p:tgtEl>
              </p:cMediaNode>
            </p:audio>
          </p:childTnLst>
        </p:cTn>
      </p:par>
    </p:tnLst>
    <p:bldLst>
      <p:bldP spid="5" grpId="0" animBg="1"/>
      <p:bldP spid="7" grpId="0" animBg="1"/>
      <p:bldP spid="47" grpId="0" animBg="1"/>
      <p:bldGraphic spid="85" grpId="0">
        <p:bldAsOne/>
      </p:bldGraphic>
      <p:bldGraphic spid="85" grpId="1">
        <p:bldAsOne/>
      </p:bldGraphic>
      <p:bldP spid="88" grpId="0" animBg="1"/>
      <p:bldP spid="88" grpId="1" animBg="1"/>
      <p:bldP spid="89" grpId="0" animBg="1"/>
      <p:bldP spid="89" grpId="1" animBg="1"/>
      <p:bldP spid="79" grpId="0" animBg="1"/>
      <p:bldP spid="79" grpId="1" animBg="1"/>
      <p:bldP spid="79" grpId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86050" y="1928802"/>
            <a:ext cx="4374917" cy="132343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Спасибо!</a:t>
            </a:r>
          </a:p>
        </p:txBody>
      </p:sp>
      <p:pic>
        <p:nvPicPr>
          <p:cNvPr id="23555" name="Picture 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50" y="4000500"/>
            <a:ext cx="37147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50" y="214313"/>
            <a:ext cx="1785938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4463" y="144463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5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90550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91500" y="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91500" y="590550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  <p:sndAc>
      <p:stSnd>
        <p:snd r:embed="rId2" name="quest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1720F5D31F57C47922F829D72A265A3" ma:contentTypeVersion="0" ma:contentTypeDescription="Создание документа." ma:contentTypeScope="" ma:versionID="614f0fad0e0fa0571dd99a29a189b64b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2F3A5CC-765B-463D-A850-2DF4ABAAAA9C}"/>
</file>

<file path=customXml/itemProps2.xml><?xml version="1.0" encoding="utf-8"?>
<ds:datastoreItem xmlns:ds="http://schemas.openxmlformats.org/officeDocument/2006/customXml" ds:itemID="{4D8F96B7-4A0E-48E5-B793-B33277ABEFC1}"/>
</file>

<file path=customXml/itemProps3.xml><?xml version="1.0" encoding="utf-8"?>
<ds:datastoreItem xmlns:ds="http://schemas.openxmlformats.org/officeDocument/2006/customXml" ds:itemID="{2806F1AA-2E41-425D-B623-91299A56988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1313</TotalTime>
  <Words>2246</Words>
  <Application>Microsoft Office PowerPoint</Application>
  <PresentationFormat>Экран (4:3)</PresentationFormat>
  <Paragraphs>755</Paragraphs>
  <Slides>19</Slides>
  <Notes>1</Notes>
  <HiddenSlides>0</HiddenSlides>
  <MMClips>46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Образовательное учереждение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Директор</dc:creator>
  <cp:lastModifiedBy>Студент</cp:lastModifiedBy>
  <cp:revision>157</cp:revision>
  <dcterms:created xsi:type="dcterms:W3CDTF">2009-05-23T04:47:50Z</dcterms:created>
  <dcterms:modified xsi:type="dcterms:W3CDTF">2013-04-03T05:14:49Z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0x01010091720F5D31F57C47922F829D72A265A3</vt:lpwstr>
  </property>
</Properties>
</file>