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1D27A30000394891CAEE552B66A89F" ma:contentTypeVersion="0" ma:contentTypeDescription="Создание документа." ma:contentTypeScope="" ma:versionID="62a754cde423832b86608425c583c3f9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F8B9132-B3BF-4853-8A51-B7A852C36FA7}"/>
</file>

<file path=customXml/itemProps2.xml><?xml version="1.0" encoding="utf-8"?>
<ds:datastoreItem xmlns:ds="http://schemas.openxmlformats.org/officeDocument/2006/customXml" ds:itemID="{FB8270CE-54FE-4FF4-A1BE-85EF12601EE9}"/>
</file>

<file path=customXml/itemProps3.xml><?xml version="1.0" encoding="utf-8"?>
<ds:datastoreItem xmlns:ds="http://schemas.openxmlformats.org/officeDocument/2006/customXml" ds:itemID="{61FDC905-D4CC-4BC4-8BF3-4F01B1B15BE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0x010100101D27A30000394891CAEE552B66A89F</vt:lpwstr>
  </property>
</Properties>
</file>