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56" autoAdjust="0"/>
    <p:restoredTop sz="9466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09BEE6-5051-4490-B168-D5BB5B975A7D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ED1F99-8790-46C2-B69B-0769AFB7DB8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860" y="357166"/>
            <a:ext cx="6351450" cy="1828800"/>
          </a:xfrm>
        </p:spPr>
        <p:txBody>
          <a:bodyPr>
            <a:normAutofit/>
          </a:bodyPr>
          <a:lstStyle/>
          <a:p>
            <a:r>
              <a:rPr lang="ru-RU" dirty="0" smtClean="0"/>
              <a:t>Тема:«Бабушка и дедушка!»</a:t>
            </a:r>
            <a:endParaRPr lang="ru-RU" dirty="0"/>
          </a:p>
        </p:txBody>
      </p:sp>
      <p:pic>
        <p:nvPicPr>
          <p:cNvPr id="1026" name="Picture 2" descr="C:\Users\1\Desktop\бабуш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18" y="2214554"/>
            <a:ext cx="6036480" cy="464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1\Desktop\предлог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71480"/>
            <a:ext cx="3929090" cy="568168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b="1" dirty="0" smtClean="0"/>
              <a:t>Предлоги</a:t>
            </a:r>
            <a:r>
              <a:rPr lang="en-US" sz="3600" b="1" dirty="0" smtClean="0"/>
              <a:t> </a:t>
            </a:r>
            <a:r>
              <a:rPr lang="ru-RU" sz="3600" b="1" dirty="0" smtClean="0"/>
              <a:t>места:</a:t>
            </a:r>
          </a:p>
          <a:p>
            <a:pPr>
              <a:buNone/>
            </a:pPr>
            <a:r>
              <a:rPr lang="en-US" sz="3200" b="1" dirty="0" smtClean="0"/>
              <a:t>In – </a:t>
            </a:r>
            <a:r>
              <a:rPr lang="ru-RU" sz="3200" b="1" dirty="0" smtClean="0"/>
              <a:t>в</a:t>
            </a: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On-</a:t>
            </a:r>
            <a:r>
              <a:rPr lang="ru-RU" sz="3200" b="1" dirty="0" smtClean="0"/>
              <a:t> на </a:t>
            </a: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Under -</a:t>
            </a:r>
            <a:r>
              <a:rPr lang="ru-RU" sz="3200" b="1" dirty="0" smtClean="0"/>
              <a:t> под</a:t>
            </a: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Next to – </a:t>
            </a:r>
            <a:r>
              <a:rPr lang="ru-RU" sz="3200" b="1" dirty="0" smtClean="0"/>
              <a:t> рядом, близко</a:t>
            </a: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Behind –</a:t>
            </a:r>
            <a:r>
              <a:rPr lang="ru-RU" sz="3200" b="1" dirty="0" smtClean="0"/>
              <a:t> за, позади</a:t>
            </a: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In front of –</a:t>
            </a:r>
            <a:r>
              <a:rPr lang="ru-RU" sz="3200" b="1" dirty="0" smtClean="0"/>
              <a:t> перед</a:t>
            </a: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Between -</a:t>
            </a:r>
            <a:r>
              <a:rPr lang="ru-RU" sz="3200" b="1" dirty="0" smtClean="0"/>
              <a:t> между</a:t>
            </a:r>
            <a:endParaRPr lang="en-US" sz="3200" b="1" dirty="0" smtClean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572000" y="714356"/>
            <a:ext cx="4143404" cy="5681682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3200" b="1" dirty="0" smtClean="0"/>
              <a:t>For example: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the box –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 коробке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Under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box – 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 коробкой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800" baseline="0" dirty="0" smtClean="0">
                <a:solidFill>
                  <a:schemeClr val="accent2"/>
                </a:solidFill>
              </a:rPr>
              <a:t>Behind a box – </a:t>
            </a:r>
            <a:r>
              <a:rPr lang="ru-RU" sz="2800" baseline="0" dirty="0" smtClean="0">
                <a:solidFill>
                  <a:schemeClr val="accent2"/>
                </a:solidFill>
              </a:rPr>
              <a:t>за коробкой</a:t>
            </a:r>
            <a:endParaRPr lang="en-US" sz="2800" baseline="0" dirty="0" smtClean="0">
              <a:solidFill>
                <a:schemeClr val="accent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Next to box –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рядом с коробкой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800" baseline="0" dirty="0" smtClean="0">
                <a:solidFill>
                  <a:schemeClr val="accent2"/>
                </a:solidFill>
              </a:rPr>
              <a:t>In the box –</a:t>
            </a:r>
            <a:r>
              <a:rPr lang="ru-RU" sz="2800" baseline="0" dirty="0" smtClean="0">
                <a:solidFill>
                  <a:schemeClr val="accent2"/>
                </a:solidFill>
              </a:rPr>
              <a:t> в коробке</a:t>
            </a:r>
            <a:r>
              <a:rPr lang="en-US" sz="2800" baseline="0" dirty="0" smtClean="0">
                <a:solidFill>
                  <a:schemeClr val="accent2"/>
                </a:solidFill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front of box – 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перед коробкой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Between boxes –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между коробками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6000" dirty="0" smtClean="0"/>
              <a:t>Ex. 1 p. 92 </a:t>
            </a:r>
          </a:p>
          <a:p>
            <a:pPr>
              <a:buNone/>
            </a:pPr>
            <a:r>
              <a:rPr lang="en-US" sz="3200" dirty="0" smtClean="0"/>
              <a:t>Keys: </a:t>
            </a:r>
            <a:r>
              <a:rPr lang="en-US" sz="4000" b="1" i="1" dirty="0" smtClean="0"/>
              <a:t>1) in 2)in front of 3) behind </a:t>
            </a:r>
          </a:p>
          <a:p>
            <a:pPr>
              <a:buNone/>
            </a:pPr>
            <a:r>
              <a:rPr lang="en-US" sz="4000" b="1" i="1" dirty="0" smtClean="0"/>
              <a:t>          4) Next to 5) on 6) under </a:t>
            </a:r>
            <a:endParaRPr lang="ru-RU" sz="4000" b="1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800" dirty="0" smtClean="0"/>
              <a:t>Ex. 2 p. 92</a:t>
            </a:r>
          </a:p>
          <a:p>
            <a:pPr>
              <a:buNone/>
            </a:pPr>
            <a:r>
              <a:rPr lang="en-US" sz="4000" dirty="0" smtClean="0"/>
              <a:t>Answer the questions:</a:t>
            </a:r>
          </a:p>
          <a:p>
            <a:pPr marL="514350" indent="-514350">
              <a:buAutoNum type="arabicParenR"/>
            </a:pPr>
            <a:r>
              <a:rPr lang="en-US" sz="4000" b="1" i="1" dirty="0" smtClean="0"/>
              <a:t>Where's Larry? </a:t>
            </a:r>
          </a:p>
          <a:p>
            <a:pPr marL="514350" indent="-514350">
              <a:buAutoNum type="arabicParenR"/>
            </a:pPr>
            <a:r>
              <a:rPr lang="en-US" sz="4000" b="1" i="1" dirty="0" smtClean="0"/>
              <a:t>Where's Lulu? </a:t>
            </a:r>
          </a:p>
          <a:p>
            <a:pPr marL="514350" indent="-514350">
              <a:buAutoNum type="arabicParenR"/>
            </a:pPr>
            <a:r>
              <a:rPr lang="en-US" sz="4000" b="1" i="1" dirty="0" smtClean="0"/>
              <a:t>Where's the ball? </a:t>
            </a:r>
          </a:p>
          <a:p>
            <a:pPr marL="514350" indent="-514350">
              <a:buAutoNum type="arabicParenR"/>
            </a:pPr>
            <a:r>
              <a:rPr lang="en-US" sz="4000" b="1" i="1" dirty="0" smtClean="0"/>
              <a:t>Where's grandpa?</a:t>
            </a:r>
          </a:p>
          <a:p>
            <a:pPr marL="514350" indent="-514350">
              <a:buAutoNum type="arabicParenR"/>
            </a:pPr>
            <a:r>
              <a:rPr lang="en-US" sz="4000" b="1" i="1" dirty="0" smtClean="0"/>
              <a:t> Where's Chuckles?</a:t>
            </a:r>
            <a:endParaRPr lang="ru-RU" sz="4000" b="1" i="1" dirty="0" smtClean="0"/>
          </a:p>
          <a:p>
            <a:pPr marL="514350" indent="-514350">
              <a:buAutoNum type="arabicParenR"/>
            </a:pPr>
            <a:r>
              <a:rPr lang="en-US" sz="4000" b="1" i="1" dirty="0" smtClean="0"/>
              <a:t>Where's</a:t>
            </a:r>
            <a:r>
              <a:rPr lang="ru-RU" sz="4000" b="1" i="1" dirty="0" smtClean="0"/>
              <a:t> </a:t>
            </a:r>
            <a:r>
              <a:rPr lang="en-US" sz="4000" b="1" i="1" dirty="0" smtClean="0"/>
              <a:t>the food?</a:t>
            </a:r>
            <a:endParaRPr lang="ru-RU" sz="4000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85794"/>
            <a:ext cx="822960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 smtClean="0"/>
              <a:t>Ex. 4 p.93</a:t>
            </a:r>
          </a:p>
          <a:p>
            <a:pPr>
              <a:buNone/>
            </a:pPr>
            <a:r>
              <a:rPr lang="en-US" sz="4800" dirty="0" smtClean="0"/>
              <a:t>        /u:/             /</a:t>
            </a:r>
            <a:r>
              <a:rPr lang="el-GR" sz="4800" dirty="0" smtClean="0">
                <a:latin typeface="Times New Roman"/>
                <a:cs typeface="Times New Roman"/>
              </a:rPr>
              <a:t>ᴧ</a:t>
            </a:r>
            <a:r>
              <a:rPr lang="en-US" sz="4800" dirty="0" smtClean="0"/>
              <a:t>/</a:t>
            </a:r>
          </a:p>
          <a:p>
            <a:pPr>
              <a:buNone/>
            </a:pPr>
            <a:r>
              <a:rPr lang="en-US" sz="2000" dirty="0" smtClean="0"/>
              <a:t>         </a:t>
            </a:r>
            <a:r>
              <a:rPr lang="en-US" sz="3000" dirty="0" smtClean="0"/>
              <a:t>Lulu                             under</a:t>
            </a:r>
          </a:p>
          <a:p>
            <a:pPr>
              <a:buNone/>
            </a:pPr>
            <a:r>
              <a:rPr lang="en-US" sz="3000" dirty="0" smtClean="0"/>
              <a:t>      Ruler                            puppet</a:t>
            </a:r>
          </a:p>
          <a:p>
            <a:pPr>
              <a:buNone/>
            </a:pPr>
            <a:r>
              <a:rPr lang="en-US" sz="3000" dirty="0" smtClean="0"/>
              <a:t>       Blue                             number</a:t>
            </a:r>
          </a:p>
          <a:p>
            <a:pPr>
              <a:buNone/>
            </a:pPr>
            <a:r>
              <a:rPr lang="en-US" sz="3000" dirty="0" smtClean="0"/>
              <a:t>       Music                           sun</a:t>
            </a:r>
          </a:p>
          <a:p>
            <a:pPr>
              <a:buNone/>
            </a:pPr>
            <a:r>
              <a:rPr lang="en-US" sz="3000" dirty="0" smtClean="0"/>
              <a:t>       Computer                                                                                           </a:t>
            </a:r>
          </a:p>
          <a:p>
            <a:pPr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Thank you for the attention!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2086CBEF57F5040A6BC08E201808671" ma:contentTypeVersion="0" ma:contentTypeDescription="Создание документа." ma:contentTypeScope="" ma:versionID="6bd3b9e9f1169addca30a6e698a4a64a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D6B8A22-C83B-49A5-BDFC-94FBD2B4240A}"/>
</file>

<file path=customXml/itemProps2.xml><?xml version="1.0" encoding="utf-8"?>
<ds:datastoreItem xmlns:ds="http://schemas.openxmlformats.org/officeDocument/2006/customXml" ds:itemID="{B3F0DB70-6A88-4650-80FC-DB01D0630891}"/>
</file>

<file path=customXml/itemProps3.xml><?xml version="1.0" encoding="utf-8"?>
<ds:datastoreItem xmlns:ds="http://schemas.openxmlformats.org/officeDocument/2006/customXml" ds:itemID="{F7A9E7AA-0DB9-4A4E-8A39-D94EF970FD92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207</TotalTime>
  <Words>172</Words>
  <Application>Microsoft Office PowerPoint</Application>
  <PresentationFormat>Экран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Тема:«Бабушка и дедушка!»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Тема:«Бабушка и дедушка!»</dc:title>
  <dc:creator>1</dc:creator>
  <cp:lastModifiedBy>Пользователь</cp:lastModifiedBy>
  <cp:revision>21</cp:revision>
  <dcterms:created xsi:type="dcterms:W3CDTF">2019-03-10T15:40:40Z</dcterms:created>
  <dcterms:modified xsi:type="dcterms:W3CDTF">2019-03-18T10:54:25Z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0x01010042086CBEF57F5040A6BC08E201808671</vt:lpwstr>
  </property>
</Properties>
</file>