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9" r:id="rId5"/>
    <p:sldId id="258" r:id="rId6"/>
    <p:sldId id="261" r:id="rId7"/>
    <p:sldId id="262" r:id="rId8"/>
    <p:sldId id="260" r:id="rId9"/>
    <p:sldId id="263" r:id="rId10"/>
    <p:sldId id="266" r:id="rId11"/>
    <p:sldId id="270" r:id="rId12"/>
    <p:sldId id="267" r:id="rId13"/>
    <p:sldId id="268" r:id="rId14"/>
    <p:sldId id="264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278ED9-0961-460C-BA4A-BD056827985E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296EBE-D3D9-4857-8226-91A3DEA750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785925"/>
            <a:ext cx="8458200" cy="1214447"/>
          </a:xfrm>
        </p:spPr>
        <p:txBody>
          <a:bodyPr/>
          <a:lstStyle/>
          <a:p>
            <a:pPr algn="ctr"/>
            <a:r>
              <a:rPr lang="ru-RU" dirty="0" smtClean="0"/>
              <a:t>Поселок Юбилейный: </a:t>
            </a:r>
            <a:br>
              <a:rPr lang="ru-RU" dirty="0" smtClean="0"/>
            </a:br>
            <a:r>
              <a:rPr lang="ru-RU" dirty="0" smtClean="0"/>
              <a:t>история в цифрах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214686"/>
            <a:ext cx="8458200" cy="2143140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Выполнила: Лаптева Арина, </a:t>
            </a:r>
          </a:p>
          <a:p>
            <a:r>
              <a:rPr lang="ru-RU" sz="2800" dirty="0" smtClean="0"/>
              <a:t>7 класс МОБУ «Юбилейная СОШ»</a:t>
            </a:r>
          </a:p>
          <a:p>
            <a:pPr algn="l"/>
            <a:r>
              <a:rPr lang="ru-RU" sz="2800" dirty="0" smtClean="0"/>
              <a:t>Руководитель: Лаптева Е.Е.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82067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Проблема: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традиционных школьных российских учебниках математики текстовые задачи всегда занимали и занимают особое место, но в них мало задач, отражающих историю конкретного населенного пункта или района.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Математические задачи, составленные на краеведческом материале нашего поселка или района, не только будут способствовать закреплению математических навыков, но и познакомят учащихся с историей своей малой родины, посодействуют выработке активной жизненной позиции. Это будет возможным, если предложить ученикам изучать историю и природу родного поселка и района, решая математические задачи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206627"/>
            <a:ext cx="896448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Гипотеза: </a:t>
            </a:r>
            <a:r>
              <a:rPr lang="ru-RU" sz="2400" dirty="0" smtClean="0"/>
              <a:t>решение задач, составленных на конкретных краеведческих данных, будет способствовать развитию математических способностей и позволит изучать прошлое и настоящее малой родины</a:t>
            </a:r>
            <a:r>
              <a:rPr lang="ru-RU" sz="2400" dirty="0" smtClean="0"/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исследования: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сборника задач по математике для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обучающихся 5-6 классов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использованием краеведческого материала.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исследования: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провести опрос среди шестиклассников, чтобы узнать, насколько хорошо они знают историю своего поселка, и определить, актуальна ли моя работа;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изучить краеведческий материал поселка Юбилейный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Медведевского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района Республики Марий Эл из литературных и электронных источников;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составить подборку математических задач на уроках математики, чтобы узнать, была ли эта работа  полезной.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20" y="376149"/>
            <a:ext cx="864399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 исследования: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цифровые краеведческие данные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 исследования: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математические задачи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Методы исследования: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документации;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Систематизация и обобщение информации;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Моделирование;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Обработка полученных результатов;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Анкетирование.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екстовые задачи краеведческого характера содержат в основном статистические данные.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Источники исследования: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книги об истории поселка и района,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--информация в поселенческой библиотеке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-- информация в сети Интернет.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482042" cy="4525963"/>
          </a:xfrm>
        </p:spPr>
        <p:txBody>
          <a:bodyPr/>
          <a:lstStyle/>
          <a:p>
            <a:pPr lvl="0" algn="just"/>
            <a:r>
              <a:rPr lang="ru-RU" dirty="0"/>
              <a:t>Изучение методической литературы по составлению задач.</a:t>
            </a:r>
          </a:p>
          <a:p>
            <a:pPr lvl="0" algn="just"/>
            <a:r>
              <a:rPr lang="ru-RU" dirty="0"/>
              <a:t>Сбор необходимого краеведческого материала, содержащего числовые данные.</a:t>
            </a:r>
          </a:p>
          <a:p>
            <a:pPr lvl="0" algn="just"/>
            <a:r>
              <a:rPr lang="ru-RU" dirty="0"/>
              <a:t>Составление задач.</a:t>
            </a:r>
          </a:p>
          <a:p>
            <a:pPr lvl="0" algn="just"/>
            <a:r>
              <a:rPr lang="ru-RU" dirty="0"/>
              <a:t>Оформление сборника задач.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Анкетирование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66906"/>
          </a:xfrm>
        </p:spPr>
        <p:txBody>
          <a:bodyPr>
            <a:normAutofit fontScale="40000" lnSpcReduction="20000"/>
          </a:bodyPr>
          <a:lstStyle/>
          <a:p>
            <a:r>
              <a:rPr lang="ru-RU" sz="5000" b="1" u="sng" dirty="0"/>
              <a:t>«Знаешь ли ты?»:</a:t>
            </a:r>
            <a:endParaRPr lang="ru-RU" sz="5000" b="1" dirty="0"/>
          </a:p>
          <a:p>
            <a:pPr lvl="0">
              <a:buNone/>
            </a:pPr>
            <a:r>
              <a:rPr lang="ru-RU" sz="5000" dirty="0" smtClean="0"/>
              <a:t>    --Откуда </a:t>
            </a:r>
            <a:r>
              <a:rPr lang="ru-RU" sz="5000" dirty="0"/>
              <a:t>пошло название села </a:t>
            </a:r>
            <a:r>
              <a:rPr lang="ru-RU" sz="5000" dirty="0" err="1"/>
              <a:t>Акашево</a:t>
            </a:r>
            <a:r>
              <a:rPr lang="ru-RU" sz="5000" dirty="0"/>
              <a:t>?</a:t>
            </a:r>
          </a:p>
          <a:p>
            <a:pPr lvl="0">
              <a:buNone/>
            </a:pPr>
            <a:r>
              <a:rPr lang="ru-RU" sz="5000" dirty="0" smtClean="0"/>
              <a:t>    --В </a:t>
            </a:r>
            <a:r>
              <a:rPr lang="ru-RU" sz="5000" dirty="0"/>
              <a:t>каком году были основаны с. </a:t>
            </a:r>
            <a:r>
              <a:rPr lang="ru-RU" sz="5000" dirty="0" err="1"/>
              <a:t>Акашево</a:t>
            </a:r>
            <a:r>
              <a:rPr lang="ru-RU" sz="5000" dirty="0"/>
              <a:t>, п. Юбилейный?</a:t>
            </a:r>
          </a:p>
          <a:p>
            <a:pPr lvl="0">
              <a:buNone/>
            </a:pPr>
            <a:r>
              <a:rPr lang="ru-RU" sz="5000" dirty="0" smtClean="0"/>
              <a:t>    --Чем </a:t>
            </a:r>
            <a:r>
              <a:rPr lang="ru-RU" sz="5000" dirty="0"/>
              <a:t>раньше занимались жители села?</a:t>
            </a:r>
          </a:p>
          <a:p>
            <a:pPr lvl="0">
              <a:buNone/>
            </a:pPr>
            <a:r>
              <a:rPr lang="ru-RU" sz="5000" dirty="0" smtClean="0"/>
              <a:t>    --Сколько </a:t>
            </a:r>
            <a:r>
              <a:rPr lang="ru-RU" sz="5000" dirty="0"/>
              <a:t>жителей в нашем поселке?</a:t>
            </a:r>
          </a:p>
          <a:p>
            <a:pPr lvl="0">
              <a:buNone/>
            </a:pPr>
            <a:r>
              <a:rPr lang="ru-RU" sz="5000" dirty="0" smtClean="0"/>
              <a:t>    --В </a:t>
            </a:r>
            <a:r>
              <a:rPr lang="ru-RU" sz="5000" dirty="0"/>
              <a:t>каком году открыта школа?</a:t>
            </a:r>
          </a:p>
          <a:p>
            <a:pPr>
              <a:buNone/>
            </a:pPr>
            <a:r>
              <a:rPr lang="ru-RU" sz="5000" dirty="0"/>
              <a:t> </a:t>
            </a:r>
          </a:p>
          <a:p>
            <a:r>
              <a:rPr lang="ru-RU" sz="5000" b="1" u="sng" dirty="0"/>
              <a:t>«Выскажи свое мнение»:</a:t>
            </a:r>
            <a:endParaRPr lang="ru-RU" sz="5000" b="1" dirty="0"/>
          </a:p>
          <a:p>
            <a:pPr lvl="0">
              <a:buNone/>
            </a:pPr>
            <a:r>
              <a:rPr lang="ru-RU" sz="5000" dirty="0" smtClean="0"/>
              <a:t>  --Знаешь </a:t>
            </a:r>
            <a:r>
              <a:rPr lang="ru-RU" sz="5000" dirty="0"/>
              <a:t>ли ты историю своего села, </a:t>
            </a:r>
            <a:r>
              <a:rPr lang="ru-RU" sz="5000" dirty="0" smtClean="0"/>
              <a:t>поселка?</a:t>
            </a:r>
          </a:p>
          <a:p>
            <a:pPr lvl="0">
              <a:buNone/>
            </a:pPr>
            <a:r>
              <a:rPr lang="ru-RU" sz="5000" dirty="0"/>
              <a:t> </a:t>
            </a:r>
            <a:r>
              <a:rPr lang="ru-RU" sz="5000" dirty="0" smtClean="0"/>
              <a:t> --Хотел </a:t>
            </a:r>
            <a:r>
              <a:rPr lang="ru-RU" sz="5000" dirty="0"/>
              <a:t>бы ты лучше знать историю своей малой родины? </a:t>
            </a:r>
            <a:r>
              <a:rPr lang="ru-RU" sz="5000" dirty="0" smtClean="0"/>
              <a:t>Почему?</a:t>
            </a:r>
          </a:p>
          <a:p>
            <a:pPr lvl="0">
              <a:buNone/>
            </a:pPr>
            <a:r>
              <a:rPr lang="ru-RU" sz="5000" dirty="0"/>
              <a:t> </a:t>
            </a:r>
            <a:r>
              <a:rPr lang="ru-RU" sz="5000" dirty="0" smtClean="0"/>
              <a:t> --Любишь </a:t>
            </a:r>
            <a:r>
              <a:rPr lang="ru-RU" sz="5000" dirty="0"/>
              <a:t>ли ты читать книги по краеведению?</a:t>
            </a:r>
          </a:p>
          <a:p>
            <a:pPr lvl="0">
              <a:buNone/>
            </a:pPr>
            <a:r>
              <a:rPr lang="ru-RU" sz="5000" dirty="0"/>
              <a:t> </a:t>
            </a:r>
            <a:r>
              <a:rPr lang="ru-RU" sz="5000" dirty="0" smtClean="0"/>
              <a:t> --Содержит </a:t>
            </a:r>
            <a:r>
              <a:rPr lang="ru-RU" sz="5000" dirty="0"/>
              <a:t>ли твой учебник по математике материал по истории нашего края?</a:t>
            </a:r>
          </a:p>
          <a:p>
            <a:pPr lvl="0">
              <a:buNone/>
            </a:pPr>
            <a:r>
              <a:rPr lang="ru-RU" sz="5000" dirty="0" smtClean="0"/>
              <a:t>  --Хотел </a:t>
            </a:r>
            <a:r>
              <a:rPr lang="ru-RU" sz="5000" dirty="0"/>
              <a:t>бы ты изучать историю своего села, поселка при помощи математических задач?</a:t>
            </a:r>
          </a:p>
          <a:p>
            <a:pPr>
              <a:buNone/>
            </a:pPr>
            <a:r>
              <a:rPr lang="ru-RU" sz="5000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500043"/>
          <a:ext cx="8358245" cy="4907280"/>
        </p:xfrm>
        <a:graphic>
          <a:graphicData uri="http://schemas.openxmlformats.org/drawingml/2006/table">
            <a:tbl>
              <a:tblPr/>
              <a:tblGrid>
                <a:gridCol w="4660433"/>
                <a:gridCol w="1322222"/>
                <a:gridCol w="1202638"/>
                <a:gridCol w="1172952"/>
              </a:tblGrid>
              <a:tr h="339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Вопрос/варианты ответов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«Да»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«Нет»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«Иногда»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44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Знаешь ли ты историю своего села, поселка?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44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Хотел бы ты лучше знать историю своей малой родины? Зачем?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44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Любишь ли ты читать книги по краеведению?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67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Содержит ли твой учебник по математике материал по истории нашего края?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67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Хотел бы ты изучать историю своего села, поселка при помощи математических задач?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58" y="5472513"/>
            <a:ext cx="84296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олько 20% учащихся знают историю своего села,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все  ученики хотят лучше изучить ее.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561950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Памятка для составления задачи.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Сбор фактических данных.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Каждую задачу необходимо сопроводить краеведческой справкой, содержащей цифровые данные (их можно искать в периодической печати, исторических справочниках, Интернете и др. источниках).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Процесс составления задачи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Из краеведческой справки надо выбрать математическое содержание и тип задачи. Задача должна решаться арифметическими средствами.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Формулировка условия задачи.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Надо, чтобы задача была интересной, понятной и звучала корректно с точки зрения, как математики, так и краеведения.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работать над формулировкой задачи: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выписать из краеведческой справки все числовые данные и установить зависимости между числами или выяснить, во сколько раз (на сколько) одно число отличается от другого;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сформулировать условие задачи и вопрос задачи;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в) решить задачу выбранным методом  и получить ответ.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Правильное оформление задачи.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корректность формулировки условия;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наличие подробного решения.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Продукт проекта: Задачи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643998" cy="4525963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dirty="0" smtClean="0"/>
              <a:t>Приблизительная дата образования </a:t>
            </a:r>
          </a:p>
          <a:p>
            <a:pPr lvl="0" algn="just">
              <a:buNone/>
            </a:pPr>
            <a:r>
              <a:rPr lang="ru-RU" dirty="0" smtClean="0"/>
              <a:t>    с. Большое </a:t>
            </a:r>
            <a:r>
              <a:rPr lang="ru-RU" dirty="0" err="1" smtClean="0"/>
              <a:t>Акашево</a:t>
            </a:r>
            <a:r>
              <a:rPr lang="ru-RU" dirty="0" smtClean="0"/>
              <a:t> – начало </a:t>
            </a:r>
            <a:r>
              <a:rPr lang="en-US" dirty="0" smtClean="0"/>
              <a:t>XIV</a:t>
            </a:r>
            <a:r>
              <a:rPr lang="ru-RU" dirty="0" smtClean="0"/>
              <a:t> века. Сколько веков прошло по настоящее время? (7 веков).</a:t>
            </a:r>
          </a:p>
          <a:p>
            <a:pPr algn="just">
              <a:buNone/>
            </a:pPr>
            <a:r>
              <a:rPr lang="ru-RU" dirty="0" smtClean="0"/>
              <a:t>    Решение: </a:t>
            </a:r>
            <a:r>
              <a:rPr lang="en-US" dirty="0" smtClean="0"/>
              <a:t>21-14</a:t>
            </a:r>
            <a:r>
              <a:rPr lang="ru-RU" dirty="0" smtClean="0"/>
              <a:t>= 7 </a:t>
            </a:r>
          </a:p>
          <a:p>
            <a:pPr algn="just">
              <a:buNone/>
            </a:pPr>
            <a:endParaRPr lang="ru-RU" dirty="0" smtClean="0"/>
          </a:p>
          <a:p>
            <a:pPr lvl="0" algn="just"/>
            <a:r>
              <a:rPr lang="ru-RU" dirty="0" smtClean="0"/>
              <a:t>Впервые в списках </a:t>
            </a:r>
            <a:r>
              <a:rPr lang="ru-RU" dirty="0" err="1" smtClean="0"/>
              <a:t>Царевококшайского</a:t>
            </a:r>
            <a:r>
              <a:rPr lang="ru-RU" dirty="0" smtClean="0"/>
              <a:t> уезда село Большое </a:t>
            </a:r>
            <a:r>
              <a:rPr lang="ru-RU" dirty="0" err="1" smtClean="0"/>
              <a:t>Акашево</a:t>
            </a:r>
            <a:r>
              <a:rPr lang="ru-RU" dirty="0" smtClean="0"/>
              <a:t> упоминается  260 лет назад.  В каком году (по данным </a:t>
            </a:r>
            <a:r>
              <a:rPr lang="en-US" dirty="0" smtClean="0"/>
              <a:t>III</a:t>
            </a:r>
            <a:r>
              <a:rPr lang="ru-RU" dirty="0" smtClean="0"/>
              <a:t> ревизии) было упомянуто село?</a:t>
            </a:r>
          </a:p>
          <a:p>
            <a:pPr algn="just">
              <a:buNone/>
            </a:pPr>
            <a:r>
              <a:rPr lang="ru-RU" dirty="0" smtClean="0"/>
              <a:t>    Решение: 2023-260</a:t>
            </a:r>
            <a:r>
              <a:rPr lang="en-US" dirty="0" smtClean="0"/>
              <a:t>= 176</a:t>
            </a:r>
            <a:r>
              <a:rPr lang="ru-RU" dirty="0" smtClean="0"/>
              <a:t>3 (в 1763г.).</a:t>
            </a:r>
          </a:p>
          <a:p>
            <a:pPr algn="just"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Продукт проекта: Задачи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/>
              <a:t>В селении  1763 года значились 68 мужчин и </a:t>
            </a:r>
          </a:p>
          <a:p>
            <a:pPr lvl="0" algn="just">
              <a:buNone/>
            </a:pPr>
            <a:r>
              <a:rPr lang="ru-RU" dirty="0" smtClean="0"/>
              <a:t>    78 женщин, все они по сословной принадлежности относились к дворцовым крестьянам. </a:t>
            </a:r>
          </a:p>
          <a:p>
            <a:pPr algn="just">
              <a:buNone/>
            </a:pPr>
            <a:r>
              <a:rPr lang="ru-RU" dirty="0" smtClean="0"/>
              <a:t>     На сколько процентов женщин было больше, чем мужчин? (6,8%)</a:t>
            </a:r>
          </a:p>
          <a:p>
            <a:pPr>
              <a:buNone/>
            </a:pPr>
            <a:r>
              <a:rPr lang="ru-RU" dirty="0" smtClean="0"/>
              <a:t>    Решение:</a:t>
            </a:r>
          </a:p>
          <a:p>
            <a:pPr>
              <a:buNone/>
            </a:pPr>
            <a:r>
              <a:rPr lang="ru-RU" dirty="0" smtClean="0"/>
              <a:t>    1) 68+78= 146 (ч.) – всего</a:t>
            </a:r>
          </a:p>
          <a:p>
            <a:pPr>
              <a:buNone/>
            </a:pPr>
            <a:r>
              <a:rPr lang="ru-RU" dirty="0" smtClean="0"/>
              <a:t>    2) 146-100%, тогда 68 ч.- </a:t>
            </a:r>
            <a:r>
              <a:rPr lang="ru-RU" dirty="0" err="1" smtClean="0"/>
              <a:t>х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146х</a:t>
            </a:r>
            <a:r>
              <a:rPr lang="en-US" dirty="0" smtClean="0"/>
              <a:t>=</a:t>
            </a:r>
            <a:r>
              <a:rPr lang="ru-RU" dirty="0" smtClean="0"/>
              <a:t> 6800 </a:t>
            </a:r>
          </a:p>
          <a:p>
            <a:pPr>
              <a:buNone/>
            </a:pPr>
            <a:r>
              <a:rPr lang="ru-RU" dirty="0" smtClean="0"/>
              <a:t>         Х</a:t>
            </a:r>
            <a:r>
              <a:rPr lang="en-US" dirty="0" smtClean="0"/>
              <a:t>= 46,6</a:t>
            </a:r>
            <a:r>
              <a:rPr lang="ru-RU" dirty="0" smtClean="0"/>
              <a:t>% - мужчины</a:t>
            </a:r>
          </a:p>
          <a:p>
            <a:pPr>
              <a:buNone/>
            </a:pPr>
            <a:r>
              <a:rPr lang="ru-RU" dirty="0" smtClean="0"/>
              <a:t>     3) 100% - 46,6%</a:t>
            </a:r>
            <a:r>
              <a:rPr lang="en-US" dirty="0" smtClean="0"/>
              <a:t>= 53,4 % -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</a:t>
            </a:r>
            <a:r>
              <a:rPr lang="en-US" dirty="0" smtClean="0"/>
              <a:t> </a:t>
            </a:r>
            <a:r>
              <a:rPr lang="en-US" dirty="0" err="1" smtClean="0"/>
              <a:t>женщины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4) 53,4 – 46,6 </a:t>
            </a:r>
            <a:r>
              <a:rPr lang="en-US" dirty="0" smtClean="0"/>
              <a:t>=6,8</a:t>
            </a:r>
            <a:r>
              <a:rPr lang="ru-RU" dirty="0" smtClean="0"/>
              <a:t>% </a:t>
            </a:r>
          </a:p>
          <a:p>
            <a:endParaRPr lang="ru-RU" dirty="0"/>
          </a:p>
        </p:txBody>
      </p:sp>
      <p:pic>
        <p:nvPicPr>
          <p:cNvPr id="1026" name="Picture 2" descr="C:\Users\7272~1\AppData\Local\Temp\Rar$DI97.856\RsV2DgxwOW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143248"/>
            <a:ext cx="4190997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 проекта: Задачи</a:t>
            </a:r>
            <a:endParaRPr lang="ru-RU" dirty="0"/>
          </a:p>
        </p:txBody>
      </p:sp>
      <p:pic>
        <p:nvPicPr>
          <p:cNvPr id="4098" name="Picture 2" descr="C:\Users\7272~1\AppData\Local\Temp\Rar$DI51.458\Церковь Рождества Иоанна Предтеч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959551"/>
            <a:ext cx="5024454" cy="3588896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2910" y="1154733"/>
            <a:ext cx="792961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Школа деревни Большое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Акашево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открылась в 1847 году, а через 36 лет была построена церковь Рождества Иоанна Предтечи.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каком году была основана церковь?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1847+36 = 1883 (г.)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7272~1\AppData\Local\Temp\Rar$DI05.520\UvvdwthJQ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643446"/>
            <a:ext cx="2946409" cy="15537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 проекта: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sz="2800" dirty="0" smtClean="0"/>
              <a:t>В 1917 году в школе с. Большое </a:t>
            </a:r>
            <a:r>
              <a:rPr lang="ru-RU" sz="2800" dirty="0" err="1" smtClean="0"/>
              <a:t>Акашево</a:t>
            </a:r>
            <a:r>
              <a:rPr lang="ru-RU" sz="2800" dirty="0" smtClean="0"/>
              <a:t> учились  80 мальчиков и 36 девочек.</a:t>
            </a:r>
          </a:p>
          <a:p>
            <a:pPr algn="just">
              <a:buNone/>
            </a:pPr>
            <a:r>
              <a:rPr lang="ru-RU" sz="2800" dirty="0" smtClean="0"/>
              <a:t>    Через 72 года  в п. Юбилейный была построена школа на 320 мест. Сейчас       (в 2023 году)  в МОБУ «Юбилейная СОШ» обучается 183 ученика.</a:t>
            </a:r>
          </a:p>
          <a:p>
            <a:pPr algn="just">
              <a:buNone/>
            </a:pPr>
            <a:r>
              <a:rPr lang="ru-RU" sz="2800" dirty="0" smtClean="0"/>
              <a:t>    В каком году была построена Юбилейная школа, на сколько больше учеников учится в 2023 году? </a:t>
            </a:r>
          </a:p>
          <a:p>
            <a:pPr algn="just">
              <a:buNone/>
            </a:pPr>
            <a:r>
              <a:rPr lang="ru-RU" sz="2800" dirty="0" smtClean="0"/>
              <a:t>                                           (в1989 г., на 67 учеников больше)</a:t>
            </a:r>
          </a:p>
          <a:p>
            <a:pPr algn="just">
              <a:buNone/>
            </a:pPr>
            <a:r>
              <a:rPr lang="ru-RU" sz="2800" dirty="0" smtClean="0"/>
              <a:t>.                                                1917+72= 1989</a:t>
            </a:r>
          </a:p>
          <a:p>
            <a:pPr algn="just">
              <a:buNone/>
            </a:pPr>
            <a:r>
              <a:rPr lang="ru-RU" sz="2800" dirty="0" smtClean="0"/>
              <a:t>                                                  (80+36)= 67</a:t>
            </a:r>
          </a:p>
          <a:p>
            <a:pPr>
              <a:buNone/>
            </a:pPr>
            <a:r>
              <a:rPr lang="ru-RU" sz="2800" dirty="0" smtClean="0"/>
              <a:t>    Решение:</a:t>
            </a:r>
          </a:p>
          <a:p>
            <a:pPr>
              <a:buNone/>
            </a:pPr>
            <a:r>
              <a:rPr lang="ru-RU" sz="2800" dirty="0" smtClean="0"/>
              <a:t>                        183-</a:t>
            </a:r>
          </a:p>
          <a:p>
            <a:endParaRPr lang="ru-RU" dirty="0"/>
          </a:p>
        </p:txBody>
      </p:sp>
      <p:pic>
        <p:nvPicPr>
          <p:cNvPr id="2051" name="Picture 3" descr="C:\Users\7272~1\AppData\Local\Temp\Rar$DI05.520\UvvdwthJQ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149080"/>
            <a:ext cx="3214710" cy="2070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 проекта: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643998" cy="469742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Расшифруйте название футбольной команды </a:t>
            </a:r>
          </a:p>
          <a:p>
            <a:pPr lvl="0">
              <a:buNone/>
            </a:pPr>
            <a:r>
              <a:rPr lang="ru-RU" smtClean="0"/>
              <a:t>    п</a:t>
            </a:r>
            <a:r>
              <a:rPr lang="ru-RU" dirty="0" smtClean="0"/>
              <a:t>. Юбилейный, основанной  руководством птицефабрики «</a:t>
            </a:r>
            <a:r>
              <a:rPr lang="ru-RU" dirty="0" err="1" smtClean="0"/>
              <a:t>Акашевская</a:t>
            </a:r>
            <a:r>
              <a:rPr lang="ru-RU" dirty="0" smtClean="0"/>
              <a:t>» в 1970-ые годы. («ФАКЕЛ»)</a:t>
            </a:r>
          </a:p>
          <a:p>
            <a:pPr lvl="0">
              <a:buNone/>
            </a:pPr>
            <a:r>
              <a:rPr lang="ru-RU" dirty="0" smtClean="0"/>
              <a:t>    1989680: 187=  </a:t>
            </a:r>
          </a:p>
          <a:p>
            <a:pPr lvl="0">
              <a:buNone/>
            </a:pPr>
            <a:r>
              <a:rPr lang="ru-RU" dirty="0" smtClean="0"/>
              <a:t>    3</a:t>
            </a:r>
            <a:r>
              <a:rPr lang="ru-RU" baseline="30000" dirty="0" smtClean="0"/>
              <a:t>2 </a:t>
            </a:r>
            <a:r>
              <a:rPr lang="ru-RU" dirty="0" smtClean="0"/>
              <a:t>*18= </a:t>
            </a:r>
          </a:p>
          <a:p>
            <a:pPr lvl="0">
              <a:buNone/>
            </a:pPr>
            <a:r>
              <a:rPr lang="ru-RU" dirty="0" smtClean="0"/>
              <a:t>    30970: 38= </a:t>
            </a:r>
          </a:p>
          <a:p>
            <a:pPr lvl="0">
              <a:buNone/>
            </a:pPr>
            <a:r>
              <a:rPr lang="ru-RU" dirty="0" smtClean="0"/>
              <a:t>    5</a:t>
            </a:r>
            <a:r>
              <a:rPr lang="ru-RU" baseline="30000" dirty="0" smtClean="0"/>
              <a:t>2 </a:t>
            </a:r>
            <a:r>
              <a:rPr lang="ru-RU" dirty="0" smtClean="0"/>
              <a:t>* 2</a:t>
            </a:r>
            <a:r>
              <a:rPr lang="ru-RU" baseline="30000" dirty="0" smtClean="0"/>
              <a:t>3</a:t>
            </a:r>
            <a:r>
              <a:rPr lang="ru-RU" dirty="0" smtClean="0"/>
              <a:t> =</a:t>
            </a:r>
          </a:p>
          <a:p>
            <a:pPr lvl="0">
              <a:buNone/>
            </a:pPr>
            <a:r>
              <a:rPr lang="ru-RU" dirty="0" smtClean="0"/>
              <a:t>    56*24=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10" y="4286256"/>
          <a:ext cx="6643730" cy="1816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746"/>
                <a:gridCol w="1328746"/>
                <a:gridCol w="1328746"/>
                <a:gridCol w="1328746"/>
                <a:gridCol w="1328746"/>
              </a:tblGrid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К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Ф</a:t>
                      </a:r>
                      <a:endParaRPr lang="ru-RU" sz="3200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1344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162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200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815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10640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714488"/>
            <a:ext cx="5500726" cy="43656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Гипотеза подтвердилась: </a:t>
            </a:r>
          </a:p>
          <a:p>
            <a:pPr>
              <a:buNone/>
            </a:pPr>
            <a:r>
              <a:rPr lang="ru-RU" dirty="0" smtClean="0"/>
              <a:t>   История нашей страны неразрывно связана с историей своей малой Родины. У каждого она своя, но вместе мы – единое целое. </a:t>
            </a:r>
          </a:p>
          <a:p>
            <a:pPr>
              <a:buNone/>
            </a:pPr>
            <a:r>
              <a:rPr lang="ru-RU" dirty="0" smtClean="0"/>
              <a:t>    Изучать историю своей малой родины необходимо не только на уроках истории, краеведения, географии, но и на уроках точных наук, например, математики.</a:t>
            </a:r>
            <a:endParaRPr lang="ru-RU" dirty="0"/>
          </a:p>
        </p:txBody>
      </p:sp>
      <p:pic>
        <p:nvPicPr>
          <p:cNvPr id="3074" name="Picture 2" descr="C:\Users\7272~1\AppData\Local\Temp\Rar$DI39.984\550a3c12-9255-4b4f-b3b3-75d46e179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142984"/>
            <a:ext cx="3343273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428868"/>
            <a:ext cx="5572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99A3BFDF0214F488FA1AF1F8AEF63FB" ma:contentTypeVersion="0" ma:contentTypeDescription="Создание документа." ma:contentTypeScope="" ma:versionID="2d8fc188db1555c40b08debb3206832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65F207D-47BD-4834-8AA7-54B57794163A}"/>
</file>

<file path=customXml/itemProps2.xml><?xml version="1.0" encoding="utf-8"?>
<ds:datastoreItem xmlns:ds="http://schemas.openxmlformats.org/officeDocument/2006/customXml" ds:itemID="{6CB88513-D7FE-469D-A98A-3DE2467C7CBD}"/>
</file>

<file path=customXml/itemProps3.xml><?xml version="1.0" encoding="utf-8"?>
<ds:datastoreItem xmlns:ds="http://schemas.openxmlformats.org/officeDocument/2006/customXml" ds:itemID="{9453FA82-09E1-4A16-A2A5-F67D3C3FD05A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208</TotalTime>
  <Words>940</Words>
  <Application>Microsoft Office PowerPoint</Application>
  <PresentationFormat>Экран (4:3)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Поселок Юбилейный:  история в цифрах</vt:lpstr>
      <vt:lpstr>Слайд 2</vt:lpstr>
      <vt:lpstr>Слайд 3</vt:lpstr>
      <vt:lpstr>Слайд 4</vt:lpstr>
      <vt:lpstr>Этапы исследования</vt:lpstr>
      <vt:lpstr>Анкетирование</vt:lpstr>
      <vt:lpstr>Слайд 7</vt:lpstr>
      <vt:lpstr>Слайд 8</vt:lpstr>
      <vt:lpstr>                    Продукт проекта: Задачи                     з</vt:lpstr>
      <vt:lpstr>Продукт проекта: Задачи </vt:lpstr>
      <vt:lpstr>Продукт проекта: Задачи</vt:lpstr>
      <vt:lpstr>Продукт проекта: Задачи</vt:lpstr>
      <vt:lpstr>Продукт проекта: Задачи</vt:lpstr>
      <vt:lpstr>Вывод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Поселок Юбилейный:  история в цифрах</dc:title>
  <dc:creator>Админ</dc:creator>
  <cp:lastModifiedBy>Windows User</cp:lastModifiedBy>
  <cp:revision>22</cp:revision>
  <dcterms:created xsi:type="dcterms:W3CDTF">2023-02-12T03:31:32Z</dcterms:created>
  <dcterms:modified xsi:type="dcterms:W3CDTF">2023-03-12T17:09:38Z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0x010100B99A3BFDF0214F488FA1AF1F8AEF63FB</vt:lpwstr>
  </property>
</Properties>
</file>