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7" r:id="rId2"/>
    <p:sldId id="260" r:id="rId3"/>
    <p:sldId id="258" r:id="rId4"/>
    <p:sldId id="256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85F7E-152B-4771-B126-1929CFE6DEB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A704-07C6-4E6F-AEB9-7D2C4AC13E4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183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85F7E-152B-4771-B126-1929CFE6DEB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A704-07C6-4E6F-AEB9-7D2C4AC13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21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85F7E-152B-4771-B126-1929CFE6DEB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A704-07C6-4E6F-AEB9-7D2C4AC13E4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1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85F7E-152B-4771-B126-1929CFE6DEB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A704-07C6-4E6F-AEB9-7D2C4AC13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29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85F7E-152B-4771-B126-1929CFE6DEB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A704-07C6-4E6F-AEB9-7D2C4AC13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326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85F7E-152B-4771-B126-1929CFE6DEB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A704-07C6-4E6F-AEB9-7D2C4AC13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496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85F7E-152B-4771-B126-1929CFE6DEB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A704-07C6-4E6F-AEB9-7D2C4AC13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131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3785F7E-152B-4771-B126-1929CFE6DEB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035A704-07C6-4E6F-AEB9-7D2C4AC13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93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85F7E-152B-4771-B126-1929CFE6DEB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A704-07C6-4E6F-AEB9-7D2C4AC13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132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85F7E-152B-4771-B126-1929CFE6DEB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A704-07C6-4E6F-AEB9-7D2C4AC13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528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85F7E-152B-4771-B126-1929CFE6DEB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A704-07C6-4E6F-AEB9-7D2C4AC13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139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3785F7E-152B-4771-B126-1929CFE6DEB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035A704-07C6-4E6F-AEB9-7D2C4AC13E46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49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898" y="286603"/>
            <a:ext cx="11363092" cy="1631407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/>
              <a:t>Есть слова, образованные с помощью суффиксов.</a:t>
            </a:r>
            <a:endParaRPr lang="ru-RU" sz="6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520176"/>
            <a:ext cx="10058400" cy="33489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	Стол – столик, пень – пенек, паук – паучок, рыба – рыбка, лоб – лобик, ёж – ежиха, удача – удачный, лев – львица, двор – дворник, сахар – сахарница и многие другие.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83147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b="1" dirty="0"/>
              <a:t>Есть слова, образованные с помощью </a:t>
            </a:r>
            <a:r>
              <a:rPr lang="ru-RU" sz="6000" b="1" dirty="0" smtClean="0"/>
              <a:t>приставок.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01168" lvl="1" indent="0">
              <a:buNone/>
            </a:pPr>
            <a:r>
              <a:rPr lang="ru-RU" sz="5200" dirty="0"/>
              <a:t>	</a:t>
            </a:r>
            <a:r>
              <a:rPr lang="ru-RU" sz="5200" dirty="0" smtClean="0"/>
              <a:t>Бежать – добежать, забежать, перебежать, убежать, сбежать, пробежать и далее.</a:t>
            </a:r>
            <a:endParaRPr lang="ru-RU" sz="5200" dirty="0"/>
          </a:p>
        </p:txBody>
      </p:sp>
    </p:spTree>
    <p:extLst>
      <p:ext uri="{BB962C8B-B14F-4D97-AF65-F5344CB8AC3E}">
        <p14:creationId xmlns:p14="http://schemas.microsoft.com/office/powerpoint/2010/main" val="125760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67929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/>
              <a:t>А есть слова, которые образовались с помощью и </a:t>
            </a:r>
            <a:r>
              <a:rPr lang="ru-RU" sz="6000" b="1" dirty="0" smtClean="0"/>
              <a:t>суффикса, и приставки.</a:t>
            </a:r>
            <a:br>
              <a:rPr lang="ru-RU" sz="6000" b="1" dirty="0" smtClean="0"/>
            </a:br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6000" b="1" dirty="0" smtClean="0"/>
              <a:t>Сегодня нам предстоит познакомиться с такими словами.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27944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Тема урока: </a:t>
            </a:r>
            <a:br>
              <a:rPr lang="ru-RU" b="1" dirty="0" smtClean="0"/>
            </a:br>
            <a:r>
              <a:rPr lang="ru-RU" b="1" dirty="0" smtClean="0"/>
              <a:t>Образование слов с помощью приставки и суффикса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r"/>
            <a:r>
              <a:rPr lang="ru-RU" b="1" dirty="0" smtClean="0"/>
              <a:t>Урок 1</a:t>
            </a:r>
          </a:p>
          <a:p>
            <a:pPr algn="r"/>
            <a:r>
              <a:rPr lang="ru-RU" b="1" dirty="0" smtClean="0"/>
              <a:t>2 класс</a:t>
            </a:r>
          </a:p>
          <a:p>
            <a:pPr algn="r"/>
            <a:r>
              <a:rPr lang="ru-RU" b="1" dirty="0" smtClean="0"/>
              <a:t>Перспективная начальная школа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0422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571" y="100361"/>
            <a:ext cx="11864897" cy="6322741"/>
          </a:xfrm>
        </p:spPr>
        <p:txBody>
          <a:bodyPr>
            <a:noAutofit/>
          </a:bodyPr>
          <a:lstStyle/>
          <a:p>
            <a:r>
              <a:rPr lang="ru-RU" b="1" i="1" dirty="0"/>
              <a:t>с</a:t>
            </a:r>
            <a:r>
              <a:rPr lang="ru-RU" b="1" i="1" dirty="0" smtClean="0"/>
              <a:t>тр.84 учебника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Ждёт </a:t>
            </a:r>
            <a:r>
              <a:rPr lang="ru-RU" b="1" dirty="0"/>
              <a:t>подснежник</a:t>
            </a:r>
            <a:r>
              <a:rPr lang="ru-RU" dirty="0"/>
              <a:t> и гадает:</a:t>
            </a:r>
            <a:br>
              <a:rPr lang="ru-RU" dirty="0"/>
            </a:br>
            <a:r>
              <a:rPr lang="ru-RU" dirty="0"/>
              <a:t>- Ну когда же </a:t>
            </a:r>
            <a:r>
              <a:rPr lang="ru-RU" b="1" dirty="0"/>
              <a:t>снег</a:t>
            </a:r>
            <a:r>
              <a:rPr lang="ru-RU" dirty="0"/>
              <a:t> растает?</a:t>
            </a:r>
            <a:br>
              <a:rPr lang="ru-RU" dirty="0"/>
            </a:br>
            <a:r>
              <a:rPr lang="ru-RU" dirty="0"/>
              <a:t>Расцвести скорее хочет</a:t>
            </a:r>
            <a:br>
              <a:rPr lang="ru-RU" dirty="0"/>
            </a:br>
            <a:r>
              <a:rPr lang="ru-RU" dirty="0"/>
              <a:t>Первый маленький </a:t>
            </a:r>
            <a:r>
              <a:rPr lang="ru-RU" dirty="0" smtClean="0"/>
              <a:t>цветочек!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подсне</a:t>
            </a:r>
            <a:r>
              <a:rPr lang="ru-RU" u="sng" dirty="0" smtClean="0"/>
              <a:t>ж</a:t>
            </a:r>
            <a:r>
              <a:rPr lang="ru-RU" dirty="0" smtClean="0"/>
              <a:t>ник</a:t>
            </a:r>
            <a:br>
              <a:rPr lang="ru-RU" dirty="0" smtClean="0"/>
            </a:br>
            <a:r>
              <a:rPr lang="ru-RU" dirty="0" smtClean="0"/>
              <a:t>       сне</a:t>
            </a:r>
            <a:r>
              <a:rPr lang="ru-RU" u="sng" dirty="0" smtClean="0"/>
              <a:t>г</a:t>
            </a:r>
            <a:br>
              <a:rPr lang="ru-RU" u="sng" dirty="0" smtClean="0"/>
            </a:br>
            <a:r>
              <a:rPr lang="ru-RU" b="1" i="1" dirty="0" smtClean="0"/>
              <a:t>стр.83 – подумай, как образовалось слово подснежник? </a:t>
            </a:r>
            <a:r>
              <a:rPr lang="ru-RU" sz="4000" b="1" i="1" dirty="0" smtClean="0"/>
              <a:t>(проверь себя на следующем слайде)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75120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74207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/>
              <a:t>Проверь себя</a:t>
            </a:r>
            <a:endParaRPr lang="ru-RU" sz="6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183" y="1701298"/>
            <a:ext cx="6198594" cy="464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4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40031"/>
          </a:xfrm>
        </p:spPr>
        <p:txBody>
          <a:bodyPr/>
          <a:lstStyle/>
          <a:p>
            <a:pPr algn="ctr"/>
            <a:r>
              <a:rPr lang="ru-RU" b="1" dirty="0" smtClean="0"/>
              <a:t>Упражнение 93 (устно)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" t="27136" r="1110" b="31110"/>
          <a:stretch/>
        </p:blipFill>
        <p:spPr>
          <a:xfrm>
            <a:off x="2537296" y="2040674"/>
            <a:ext cx="7178368" cy="4215162"/>
          </a:xfrm>
        </p:spPr>
      </p:pic>
    </p:spTree>
    <p:extLst>
      <p:ext uri="{BB962C8B-B14F-4D97-AF65-F5344CB8AC3E}">
        <p14:creationId xmlns:p14="http://schemas.microsoft.com/office/powerpoint/2010/main" val="391024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/>
              <a:t>Вывод:</a:t>
            </a:r>
            <a:endParaRPr lang="ru-RU" sz="6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Новые слова могут образовываться не только с помощью  приставки и суффикса по отдельности. </a:t>
            </a:r>
          </a:p>
          <a:p>
            <a:r>
              <a:rPr lang="ru-RU" sz="4800" dirty="0" smtClean="0"/>
              <a:t>Новые слова могут образовываться с помощью и приставки, и суффикса.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72556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Упражнения 94, 95 (письменно).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39229" y="2967334"/>
            <a:ext cx="897673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Ты справишься!</a:t>
            </a:r>
            <a:endParaRPr lang="ru-RU" sz="9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537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99A3BFDF0214F488FA1AF1F8AEF63FB" ma:contentTypeVersion="0" ma:contentTypeDescription="Создание документа." ma:contentTypeScope="" ma:versionID="2d8fc188db1555c40b08debb3206832d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E036FC3-93CE-40AE-A8AD-C9C625EEE319}"/>
</file>

<file path=customXml/itemProps2.xml><?xml version="1.0" encoding="utf-8"?>
<ds:datastoreItem xmlns:ds="http://schemas.openxmlformats.org/officeDocument/2006/customXml" ds:itemID="{7B558FFA-0EE0-4071-A3CE-64C2EE702D75}"/>
</file>

<file path=customXml/itemProps3.xml><?xml version="1.0" encoding="utf-8"?>
<ds:datastoreItem xmlns:ds="http://schemas.openxmlformats.org/officeDocument/2006/customXml" ds:itemID="{DC79BF39-FD34-4193-9BCC-1761B13E4B8A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52</TotalTime>
  <Words>73</Words>
  <Application>Microsoft Office PowerPoint</Application>
  <PresentationFormat>Широкоэкранный</PresentationFormat>
  <Paragraphs>17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Calibri</vt:lpstr>
      <vt:lpstr>Calibri Light</vt:lpstr>
      <vt:lpstr>Ретро</vt:lpstr>
      <vt:lpstr>Есть слова, образованные с помощью суффиксов.</vt:lpstr>
      <vt:lpstr>Есть слова, образованные с помощью приставок.</vt:lpstr>
      <vt:lpstr> А есть слова, которые образовались с помощью и суффикса, и приставки.  Сегодня нам предстоит познакомиться с такими словами.</vt:lpstr>
      <vt:lpstr>Тема урока:  Образование слов с помощью приставки и суффикса</vt:lpstr>
      <vt:lpstr>стр.84 учебника Ждёт подснежник и гадает: - Ну когда же снег растает? Расцвести скорее хочет Первый маленький цветочек!  подснежник        снег стр.83 – подумай, как образовалось слово подснежник? (проверь себя на следующем слайде)</vt:lpstr>
      <vt:lpstr>Проверь себя</vt:lpstr>
      <vt:lpstr>Упражнение 93 (устно)</vt:lpstr>
      <vt:lpstr>Вывод:</vt:lpstr>
      <vt:lpstr>Упражнения 94, 95 (письменно).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Есть слова, образованные с помощью суффиксов.</dc:title>
  <dc:creator>RePack by Diakov</dc:creator>
  <cp:lastModifiedBy>RePack by Diakov</cp:lastModifiedBy>
  <cp:revision>10</cp:revision>
  <dcterms:created xsi:type="dcterms:W3CDTF">2020-04-13T09:44:16Z</dcterms:created>
  <dcterms:modified xsi:type="dcterms:W3CDTF">2020-04-13T10:37:07Z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0x010100B99A3BFDF0214F488FA1AF1F8AEF63FB</vt:lpwstr>
  </property>
</Properties>
</file>