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89" autoAdjust="0"/>
  </p:normalViewPr>
  <p:slideViewPr>
    <p:cSldViewPr>
      <p:cViewPr varScale="1">
        <p:scale>
          <a:sx n="64" d="100"/>
          <a:sy n="64" d="100"/>
        </p:scale>
        <p:origin x="-69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2564905"/>
            <a:ext cx="8458200" cy="1872207"/>
          </a:xfrm>
        </p:spPr>
        <p:txBody>
          <a:bodyPr/>
          <a:lstStyle/>
          <a:p>
            <a:pPr algn="ctr"/>
            <a:r>
              <a:rPr lang="ru-RU" dirty="0" smtClean="0"/>
              <a:t>Почва. Как образуется почва?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764704"/>
            <a:ext cx="8458200" cy="1224136"/>
          </a:xfrm>
        </p:spPr>
        <p:txBody>
          <a:bodyPr/>
          <a:lstStyle/>
          <a:p>
            <a:pPr algn="ctr"/>
            <a:r>
              <a:rPr lang="ru-RU" dirty="0" smtClean="0"/>
              <a:t>МОБУ СОШ « п. Силикатный»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1340768"/>
            <a:ext cx="69127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Глаза смотрят и всё видят.</a:t>
            </a:r>
          </a:p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Уши слушают и всё слышат. </a:t>
            </a:r>
          </a:p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Сначала думаю, а потом говорю.</a:t>
            </a:r>
          </a:p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Помню, что в классе я не один,</a:t>
            </a:r>
          </a:p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Умею слушать мнения других.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857120"/>
          </a:xfrm>
        </p:spPr>
        <p:txBody>
          <a:bodyPr/>
          <a:lstStyle/>
          <a:p>
            <a:pPr algn="ctr"/>
            <a:r>
              <a:rPr lang="ru-RU" dirty="0" smtClean="0"/>
              <a:t>Самопроверка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31640" y="2132856"/>
            <a:ext cx="7163073" cy="3384376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« 5» – без ошибок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« 4» – 1 -2 ошибки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« 3» – 3 -4 ошибки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« 2» – 5 и более ошибок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2832344"/>
          </a:xfrm>
        </p:spPr>
        <p:txBody>
          <a:bodyPr/>
          <a:lstStyle/>
          <a:p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Бьют меня ногами,</a:t>
            </a:r>
            <a:b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Режут грудь ножами. </a:t>
            </a:r>
            <a:b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Каждый хочет растоптать.</a:t>
            </a:r>
            <a:b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 я с подарками опять.</a:t>
            </a:r>
            <a:endParaRPr lang="ru-RU" sz="4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4581128"/>
            <a:ext cx="7772400" cy="1656184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Почва. Как  образуется почва.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Земля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3666384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347864" y="2708920"/>
            <a:ext cx="2376264" cy="2088232"/>
          </a:xfrm>
        </p:spPr>
      </p:pic>
      <p:pic>
        <p:nvPicPr>
          <p:cNvPr id="5" name="Рисунок 4" descr="50169_8_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2160" y="2492896"/>
            <a:ext cx="2771800" cy="2304256"/>
          </a:xfrm>
          <a:prstGeom prst="rect">
            <a:avLst/>
          </a:prstGeom>
        </p:spPr>
      </p:pic>
      <p:pic>
        <p:nvPicPr>
          <p:cNvPr id="6" name="Рисунок 5" descr="k9p8mfxghv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5576" y="2564904"/>
            <a:ext cx="2195736" cy="2376264"/>
          </a:xfrm>
          <a:prstGeom prst="rect">
            <a:avLst/>
          </a:prstGeom>
        </p:spPr>
      </p:pic>
      <p:cxnSp>
        <p:nvCxnSpPr>
          <p:cNvPr id="10" name="Прямая со стрелкой 9"/>
          <p:cNvCxnSpPr/>
          <p:nvPr/>
        </p:nvCxnSpPr>
        <p:spPr>
          <a:xfrm>
            <a:off x="6192000" y="73530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4196220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Почва – это самый верхний слой земли, на котором растут растения.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1331108418_23b372be9775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0864" r="10864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332656"/>
            <a:ext cx="8496944" cy="61926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17-017-Sostav-pochv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0469535_large__3_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404664"/>
            <a:ext cx="7848872" cy="59766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7733776_0069a403a5f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764704"/>
            <a:ext cx="7200800" cy="52565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908720"/>
            <a:ext cx="2716904" cy="4628268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 лесной подстилке замерла божья коровка</a:t>
            </a:r>
            <a:r>
              <a:rPr lang="ru-RU" dirty="0" smtClean="0"/>
              <a:t>,</a:t>
            </a:r>
            <a:endParaRPr lang="ru-RU" dirty="0"/>
          </a:p>
        </p:txBody>
      </p:sp>
      <p:pic>
        <p:nvPicPr>
          <p:cNvPr id="5" name="Рисунок 4" descr="29945d73401d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21540" b="21540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Что то перетаскивают в свои подземные жилища муравьи, кроты и дождевые черви проводят в почве всю жизнь.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1144a4e1d227d55368087061767c312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2204864"/>
            <a:ext cx="3419475" cy="2724150"/>
          </a:xfrm>
        </p:spPr>
      </p:pic>
      <p:pic>
        <p:nvPicPr>
          <p:cNvPr id="6" name="Содержимое 5" descr="0019-019-ZHivotnye-zemleroi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32040" y="1700808"/>
            <a:ext cx="4038600" cy="3028950"/>
          </a:xfrm>
        </p:spPr>
      </p:pic>
      <p:pic>
        <p:nvPicPr>
          <p:cNvPr id="7" name="Рисунок 6" descr="22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11960" y="4365104"/>
            <a:ext cx="3168352" cy="22768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76996"/>
            <a:ext cx="2210888" cy="4196220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 вот земляной шмель только зимует.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a169d99467e9df30ed58a9b2d6af0a23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4924" r="4924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1584176"/>
          </a:xfrm>
        </p:spPr>
        <p:txBody>
          <a:bodyPr>
            <a:normAutofit/>
          </a:bodyPr>
          <a:lstStyle/>
          <a:p>
            <a:r>
              <a:rPr lang="ru-RU" dirty="0" smtClean="0"/>
              <a:t>Лягушки и улитки прячутся в почве от дневной жары</a:t>
            </a:r>
            <a:endParaRPr lang="ru-RU" dirty="0"/>
          </a:p>
        </p:txBody>
      </p:sp>
      <p:pic>
        <p:nvPicPr>
          <p:cNvPr id="7" name="Содержимое 6" descr="0_68f38_4da395c3_XL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924677"/>
            <a:ext cx="4040188" cy="3026358"/>
          </a:xfrm>
        </p:spPr>
      </p:pic>
      <p:pic>
        <p:nvPicPr>
          <p:cNvPr id="8" name="Содержимое 7" descr="61030063_1278006694_5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2925536"/>
            <a:ext cx="4041775" cy="30246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4628268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а майские жуки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откладыва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ют яйца, из которых появляются их потомства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u_1362120522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8145" r="8145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76996"/>
            <a:ext cx="2354904" cy="455626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Кроты приносят очень большую пользу…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0019-019-ZHivotnye-zemleroi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942" r="5942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Составьте цепь питания</a:t>
            </a:r>
            <a:endParaRPr lang="ru-RU" dirty="0"/>
          </a:p>
        </p:txBody>
      </p:sp>
      <p:pic>
        <p:nvPicPr>
          <p:cNvPr id="5" name="Содержимое 4" descr="14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63888" y="3212976"/>
            <a:ext cx="2417494" cy="3240360"/>
          </a:xfrm>
        </p:spPr>
      </p:pic>
      <p:pic>
        <p:nvPicPr>
          <p:cNvPr id="6" name="Содержимое 5" descr="0019-019-ZHivotnye-zemleroi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0" y="1916832"/>
            <a:ext cx="3491880" cy="3028950"/>
          </a:xfrm>
        </p:spPr>
      </p:pic>
      <p:pic>
        <p:nvPicPr>
          <p:cNvPr id="7" name="Рисунок 6" descr="172_SB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84168" y="1988840"/>
            <a:ext cx="2808312" cy="2304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857120"/>
          </a:xfrm>
        </p:spPr>
        <p:txBody>
          <a:bodyPr/>
          <a:lstStyle/>
          <a:p>
            <a:pPr algn="ctr"/>
            <a:r>
              <a:rPr lang="ru-RU" dirty="0" smtClean="0"/>
              <a:t>Самопроверка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31640" y="2132856"/>
            <a:ext cx="7163073" cy="3384376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« 5» – без ошибок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« 4» – 1 -2 ошибки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« 3» – 3 -4 ошибки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« 2» – 4 и более ошибок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692696"/>
            <a:ext cx="7772400" cy="1224136"/>
          </a:xfrm>
        </p:spPr>
        <p:txBody>
          <a:bodyPr/>
          <a:lstStyle/>
          <a:p>
            <a:r>
              <a:rPr lang="ru-RU" dirty="0" smtClean="0"/>
              <a:t>Домашняя работа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132856"/>
            <a:ext cx="7772400" cy="3960440"/>
          </a:xfrm>
        </p:spPr>
        <p:txBody>
          <a:bodyPr>
            <a:noAutofit/>
          </a:bodyPr>
          <a:lstStyle/>
          <a:p>
            <a:pPr marL="457200" indent="-457200"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Рабочая тетрадьстр.11: Рассмотреть рисунок и написать, какую пользу приносят природе животные почвы.</a:t>
            </a:r>
          </a:p>
          <a:p>
            <a:pPr marL="457200" indent="-457200"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Задание по выбору:</a:t>
            </a:r>
          </a:p>
          <a:p>
            <a:pPr marL="457200" indent="-45720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А) Учебник стр. 31 -34 – знать, уметь отвечать на вопросы после параграфа</a:t>
            </a:r>
          </a:p>
          <a:p>
            <a:pPr marL="457200" indent="-45720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Б) Подготовить сообщение или презентацию по изученной теме.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1772816"/>
            <a:ext cx="69847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Нарисуйте своё настроение в конце урока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9960" y="2967335"/>
            <a:ext cx="91639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BA9D241C58187429585EA75735D03ED" ma:contentTypeVersion="0" ma:contentTypeDescription="Создание документа." ma:contentTypeScope="" ma:versionID="a0df930ab13acac4d1d7b3afffc1bc9a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E82188DE-A9CF-4B56-AC3A-6394012784D6}"/>
</file>

<file path=customXml/itemProps2.xml><?xml version="1.0" encoding="utf-8"?>
<ds:datastoreItem xmlns:ds="http://schemas.openxmlformats.org/officeDocument/2006/customXml" ds:itemID="{92CBE374-9D5F-4EB4-96FC-8EE05D9EF97B}"/>
</file>

<file path=customXml/itemProps3.xml><?xml version="1.0" encoding="utf-8"?>
<ds:datastoreItem xmlns:ds="http://schemas.openxmlformats.org/officeDocument/2006/customXml" ds:itemID="{37709939-83A0-461C-8FF3-2360F906812C}"/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130</TotalTime>
  <Words>253</Words>
  <Application>Microsoft Office PowerPoint</Application>
  <PresentationFormat>Экран (4:3)</PresentationFormat>
  <Paragraphs>35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Поток</vt:lpstr>
      <vt:lpstr>Почва. Как образуется почва?</vt:lpstr>
      <vt:lpstr>Слайд 2</vt:lpstr>
      <vt:lpstr>Самопроверка</vt:lpstr>
      <vt:lpstr>Бьют меня ногами, Режут грудь ножами.  Каждый хочет растоптать. А я с подарками опять.</vt:lpstr>
      <vt:lpstr>Земля</vt:lpstr>
      <vt:lpstr>Почва – это самый верхний слой земли, на котором растут растения.</vt:lpstr>
      <vt:lpstr>Слайд 7</vt:lpstr>
      <vt:lpstr>Слайд 8</vt:lpstr>
      <vt:lpstr>Слайд 9</vt:lpstr>
      <vt:lpstr>Слайд 10</vt:lpstr>
      <vt:lpstr>В лесной подстилке замерла божья коровка,</vt:lpstr>
      <vt:lpstr>Что то перетаскивают в свои подземные жилища муравьи, кроты и дождевые черви проводят в почве всю жизнь.</vt:lpstr>
      <vt:lpstr>А вот земляной шмель только зимует.</vt:lpstr>
      <vt:lpstr>Лягушки и улитки прячутся в почве от дневной жары</vt:lpstr>
      <vt:lpstr> а майские жуки откладыва ют яйца, из которых появляются их потомства</vt:lpstr>
      <vt:lpstr>Кроты приносят очень большую пользу…</vt:lpstr>
      <vt:lpstr>Составьте цепь питания</vt:lpstr>
      <vt:lpstr>Самопроверка</vt:lpstr>
      <vt:lpstr>Домашняя работа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Почва. Как образуется почва?</dc:title>
  <dc:creator>DNS</dc:creator>
  <cp:lastModifiedBy>DNS</cp:lastModifiedBy>
  <cp:revision>15</cp:revision>
  <dcterms:created xsi:type="dcterms:W3CDTF">2015-02-12T15:26:45Z</dcterms:created>
  <dcterms:modified xsi:type="dcterms:W3CDTF">2015-02-18T15:45:25Z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0x0101008BA9D241C58187429585EA75735D03ED</vt:lpwstr>
  </property>
</Properties>
</file>