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57299"/>
            <a:ext cx="7886728" cy="2243152"/>
          </a:xfrm>
        </p:spPr>
        <p:txBody>
          <a:bodyPr>
            <a:normAutofit/>
          </a:bodyPr>
          <a:lstStyle/>
          <a:p>
            <a:r>
              <a:rPr lang="ru-RU" dirty="0" smtClean="0"/>
              <a:t>Первая помощь при отравлении аварийно химическими опасными веществами.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Выполняла работу </a:t>
            </a:r>
          </a:p>
          <a:p>
            <a:r>
              <a:rPr lang="ru-RU" dirty="0" smtClean="0"/>
              <a:t>Ученица 8 класса</a:t>
            </a:r>
          </a:p>
          <a:p>
            <a:r>
              <a:rPr lang="ru-RU" dirty="0" smtClean="0"/>
              <a:t>Морозова Ольга.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654164"/>
          </a:xfrm>
        </p:spPr>
        <p:txBody>
          <a:bodyPr>
            <a:normAutofit/>
          </a:bodyPr>
          <a:lstStyle/>
          <a:p>
            <a:r>
              <a:rPr lang="ru-RU" b="1" dirty="0" smtClean="0"/>
              <a:t>ОТРАВЛЕНИЕ ЛЮДЕЙ АВАРИЙНЫМИ ХИМИЧЕСКИ ОПАСНЫМИ ВЕЩЕСТВАМИ (АХОВ)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928802"/>
            <a:ext cx="4500594" cy="4714884"/>
          </a:xfrm>
        </p:spPr>
        <p:txBody>
          <a:bodyPr>
            <a:normAutofit/>
          </a:bodyPr>
          <a:lstStyle/>
          <a:p>
            <a:r>
              <a:rPr lang="ru-RU" dirty="0" smtClean="0"/>
              <a:t> при авариях и катастрофах происходит при попадании АХОВ в организм через органы дыхания и пищеварения, кожные покровы и слизистые оболочки</a:t>
            </a:r>
            <a:endParaRPr lang="ru-RU" dirty="0"/>
          </a:p>
        </p:txBody>
      </p:sp>
      <p:pic>
        <p:nvPicPr>
          <p:cNvPr id="46082" name="Picture 2" descr="http://ba.zakachate.ru/tw_files2/urls_1/162/d-161103/161103_html_77c63c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958610"/>
            <a:ext cx="3143272" cy="4628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ОТРАВЛЕНИЕ ЛЮДЕЙ АВАРИЙНЫМИ ХИМИЧЕСКИ ОПАСНЫМИ ВЕЩЕСТВАМИ (АХОВ)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571612"/>
            <a:ext cx="4257676" cy="448311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Характер и тяжесть поражений определяются следующими основными факторами: видом и характером токсического действия, степенью токсичности, концентрацией химических веществ на пострадавшем объекте (территории) и сроками воздействия на человека. </a:t>
            </a:r>
            <a:endParaRPr lang="ru-RU" dirty="0"/>
          </a:p>
        </p:txBody>
      </p:sp>
      <p:pic>
        <p:nvPicPr>
          <p:cNvPr id="45060" name="Picture 4" descr="http://im7-tub-ru.yandex.net/i?id=573538691-09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85926"/>
            <a:ext cx="4360576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ПРИЗНАКИ.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3971924" cy="4625989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Вышеуказанные факторы будут определять и клинические проявления поражений, которыми в начальный период могут быть: </a:t>
            </a:r>
            <a:br>
              <a:rPr lang="ru-RU" dirty="0" smtClean="0"/>
            </a:br>
            <a:r>
              <a:rPr lang="ru-RU" dirty="0" smtClean="0"/>
              <a:t>- явления раздражения – кашель, </a:t>
            </a:r>
            <a:r>
              <a:rPr lang="ru-RU" dirty="0" err="1" smtClean="0"/>
              <a:t>першение</a:t>
            </a:r>
            <a:r>
              <a:rPr lang="ru-RU" dirty="0" smtClean="0"/>
              <a:t> и боль в горле, слезотечение и резь в глазах, боли в груди, головная боль;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4038" name="Picture 6" descr="http://900igr.net/datai/obg/Avarii-na-radiatsionnykh-obektakh/0007-021-Avarii-na-radiatsionnykh-obektak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54" y="1214423"/>
            <a:ext cx="4698167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- нарастание и развитие явлений со стороны центральной нервной системы (ЦНС) – головная боль, головокружение, чувство опьянения и страха, тошнота, рвота, состояние эйфории, нарушение координации движений, сонливость, общая заторможенность, апатия и т.п.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ПЕРВАЯ ПОМОЩЬ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500174"/>
            <a:ext cx="4000528" cy="462598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 должна быть оказана в возможно короткие сроки и заключаться в: </a:t>
            </a:r>
            <a:br>
              <a:rPr lang="ru-RU" dirty="0" smtClean="0"/>
            </a:br>
            <a:r>
              <a:rPr lang="ru-RU" dirty="0" smtClean="0"/>
              <a:t>- надевании на пострадавшего противогаза, проведении частичной санитарной обработки открытых участков тела и одежды, прилегающей к открытым участкам тела;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1986" name="Picture 2" descr="http://www.icvz.ru/wp-content/uploads/2013/03/pl5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285860"/>
            <a:ext cx="4469076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71612"/>
            <a:ext cx="3686172" cy="4554551"/>
          </a:xfrm>
        </p:spPr>
        <p:txBody>
          <a:bodyPr>
            <a:normAutofit/>
          </a:bodyPr>
          <a:lstStyle/>
          <a:p>
            <a:r>
              <a:rPr lang="ru-RU" dirty="0" smtClean="0"/>
              <a:t>- использовании для защиты органов дыхания, при отсутствии противогаза, подручных средств (куска материи, полотенца и других материалов), смоченных раствором пищевой соды;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62" name="Picture 2" descr="http://obrzv.ru/tw_files2/urls_34/77/d-76105/76105_html_38542fa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1714488"/>
            <a:ext cx="4737044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600200"/>
            <a:ext cx="7424766" cy="1471610"/>
          </a:xfrm>
        </p:spPr>
        <p:txBody>
          <a:bodyPr/>
          <a:lstStyle/>
          <a:p>
            <a:r>
              <a:rPr lang="ru-RU" dirty="0" smtClean="0"/>
              <a:t>- введении антипода (противоядия); </a:t>
            </a:r>
            <a:br>
              <a:rPr lang="ru-RU" dirty="0" smtClean="0"/>
            </a:br>
            <a:r>
              <a:rPr lang="ru-RU" dirty="0" smtClean="0"/>
              <a:t>- выносе (вывозе) пострадавшего из зоны заражения; </a:t>
            </a:r>
            <a:endParaRPr lang="ru-RU" dirty="0"/>
          </a:p>
        </p:txBody>
      </p:sp>
      <p:pic>
        <p:nvPicPr>
          <p:cNvPr id="60418" name="Picture 2" descr="http://ppt4web.ru/images/3018/59355/310/img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571744"/>
            <a:ext cx="5891753" cy="40005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71612"/>
            <a:ext cx="7400948" cy="4554551"/>
          </a:xfrm>
        </p:spPr>
        <p:txBody>
          <a:bodyPr>
            <a:normAutofit/>
          </a:bodyPr>
          <a:lstStyle/>
          <a:p>
            <a:r>
              <a:rPr lang="ru-RU" dirty="0" smtClean="0"/>
              <a:t>- в проведении при необходимости искусственного дыхания и непрямого массажа сердца на незараженной территории; </a:t>
            </a:r>
            <a:br>
              <a:rPr lang="ru-RU" dirty="0" smtClean="0"/>
            </a:br>
            <a:r>
              <a:rPr lang="ru-RU" dirty="0" smtClean="0"/>
              <a:t>- оказании первой медицинской помощи при наличии химического очага (см. раздел «Химический ожог»); </a:t>
            </a:r>
            <a:br>
              <a:rPr lang="ru-RU" dirty="0" smtClean="0"/>
            </a:br>
            <a:r>
              <a:rPr lang="ru-RU" dirty="0" smtClean="0"/>
              <a:t>- доставке пострадавшего в ближайшее лечебное учреждение.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DF1B5DCA1A0584B9F054A9F5AECF342" ma:contentTypeVersion="0" ma:contentTypeDescription="Создание документа." ma:contentTypeScope="" ma:versionID="7f9879eeac58118a42c95c57164e03e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85EE9FA-F2E8-4CB9-9AFC-ADFD00301940}"/>
</file>

<file path=customXml/itemProps2.xml><?xml version="1.0" encoding="utf-8"?>
<ds:datastoreItem xmlns:ds="http://schemas.openxmlformats.org/officeDocument/2006/customXml" ds:itemID="{58FC4BE1-7FAE-493B-A93C-D4A568B5F332}"/>
</file>

<file path=customXml/itemProps3.xml><?xml version="1.0" encoding="utf-8"?>
<ds:datastoreItem xmlns:ds="http://schemas.openxmlformats.org/officeDocument/2006/customXml" ds:itemID="{DE564479-443C-4A15-B9CF-B1DE8F3C8144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57</TotalTime>
  <Words>168</Words>
  <PresentationFormat>Экран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Первая помощь при отравлении аварийно химическими опасными веществами.</vt:lpstr>
      <vt:lpstr>ОТРАВЛЕНИЕ ЛЮДЕЙ АВАРИЙНЫМИ ХИМИЧЕСКИ ОПАСНЫМИ ВЕЩЕСТВАМИ (АХОВ)</vt:lpstr>
      <vt:lpstr>ОТРАВЛЕНИЕ ЛЮДЕЙ АВАРИЙНЫМИ ХИМИЧЕСКИ ОПАСНЫМИ ВЕЩЕСТВАМИ (АХОВ)</vt:lpstr>
      <vt:lpstr>ПРИЗНАКИ. </vt:lpstr>
      <vt:lpstr>Слайд 5</vt:lpstr>
      <vt:lpstr>ПЕРВАЯ ПОМОЩЬ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2014-03-21T12:20:25Z</dcterms:created>
  <dcterms:modified xsi:type="dcterms:W3CDTF">2022-03-07T14:34:16Z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0x0101000DF1B5DCA1A0584B9F054A9F5AECF342</vt:lpwstr>
  </property>
</Properties>
</file>