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068838"/>
          </a:xfrm>
        </p:spPr>
        <p:txBody>
          <a:bodyPr/>
          <a:lstStyle/>
          <a:p>
            <a:r>
              <a:rPr lang="ru-RU" dirty="0" smtClean="0"/>
              <a:t>Грабарь Игорь Эммануилович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6143644"/>
            <a:ext cx="6572296" cy="538154"/>
          </a:xfrm>
        </p:spPr>
        <p:txBody>
          <a:bodyPr/>
          <a:lstStyle/>
          <a:p>
            <a:r>
              <a:rPr lang="ru-RU" dirty="0" smtClean="0"/>
              <a:t>Выполнила ученица 6 класса Козлова Оля.</a:t>
            </a:r>
            <a:endParaRPr lang="ru-RU" dirty="0"/>
          </a:p>
        </p:txBody>
      </p:sp>
      <p:pic>
        <p:nvPicPr>
          <p:cNvPr id="4" name="Рисунок 3" descr="7582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1500174"/>
            <a:ext cx="3357586" cy="4390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Грабарь Игорь </a:t>
            </a:r>
            <a:r>
              <a:rPr lang="ru-RU" dirty="0" smtClean="0"/>
              <a:t>Эммануилович</a:t>
            </a:r>
            <a:br>
              <a:rPr lang="ru-RU" dirty="0" smtClean="0"/>
            </a:br>
            <a:r>
              <a:rPr lang="ru-RU" dirty="0" smtClean="0"/>
              <a:t>                                                     (1871-1960)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500174"/>
            <a:ext cx="6851168" cy="480060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 Грабарь Игорь Эммануилович (1871-1960) Родился в семье Э. И. Грабаря, русского общественного деятеля, депутата австрийского парламента. Окрещён он был православным священником сербского происхождения, а восприемником стал Константин Кустодиев, дядя художника Б. М. </a:t>
            </a:r>
            <a:r>
              <a:rPr lang="ru-RU" dirty="0" err="1" smtClean="0"/>
              <a:t>Кустодиева</a:t>
            </a:r>
            <a:r>
              <a:rPr lang="ru-RU" dirty="0" smtClean="0"/>
              <a:t>. </a:t>
            </a:r>
            <a:r>
              <a:rPr lang="ru-RU" dirty="0" smtClean="0"/>
              <a:t>Дедом Грабаря по материнской линии был Адольф </a:t>
            </a:r>
            <a:r>
              <a:rPr lang="ru-RU" dirty="0" err="1" smtClean="0"/>
              <a:t>Добрянский</a:t>
            </a:r>
            <a:r>
              <a:rPr lang="ru-RU" dirty="0" smtClean="0"/>
              <a:t>, выдающийся деятель </a:t>
            </a:r>
            <a:r>
              <a:rPr lang="ru-RU" dirty="0" err="1" smtClean="0"/>
              <a:t>галицко</a:t>
            </a:r>
            <a:r>
              <a:rPr lang="ru-RU" dirty="0" smtClean="0"/>
              <a:t> - русского движения, а матерью Ольга Грабарь, также занимавшаяся русской просветительской деятельностью в Галиции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1876 году семья переехала в Российскую империю. Игорь Грабарь учился сперва в Москве в лицее цесаревича Николая ( лицей М. Н. Каткова ), затем на юридическом факультете Санкт - Петербургского университета, который окончил в 1893 году. 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отличие от старшего брата, Владимира (18651956), ставшего известным юристом, Игорь предпочёл карьеру художника и в 1894 году поступил в петербургскую Академию Художеств, где его руководителем некоторое время был Илья Репин. Академию он окончил в 1898 году, а затем учился в Париже и Мюнхене. Участвовал в работе творческих объединений « Мир искусства » и « Союз русских художников ». 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8647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Природа </a:t>
            </a:r>
            <a:r>
              <a:rPr lang="ru-RU" dirty="0" smtClean="0"/>
              <a:t>наделила И. Э. Грабаря многими дарованиями, которые, к немалому удивлению окружающих, он сумел реализовать. Стал значительным художником, искусствоведом, художественным критиком, реставратором, педагогом, музейным деятелем, замечательным организатором, даже архитектором. При этом в течение почти шестидесяти лет он, благодаря своему неистовому темпераменту, был одним из самых активных участников и руководителей художественной жизни страны.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Содержимое 18" descr="1508_9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4575" y="1562100"/>
            <a:ext cx="3200400" cy="4572000"/>
          </a:xfrm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4</a:t>
            </a:r>
            <a:r>
              <a:rPr lang="ru-RU" dirty="0" smtClean="0"/>
              <a:t> Дельфиниум. 1908 г.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Мартовский снег. 1904 </a:t>
            </a:r>
            <a:r>
              <a:rPr lang="ru-RU" dirty="0" smtClean="0"/>
              <a:t>г.</a:t>
            </a:r>
            <a:endParaRPr lang="ru-RU" dirty="0"/>
          </a:p>
        </p:txBody>
      </p:sp>
      <p:pic>
        <p:nvPicPr>
          <p:cNvPr id="6" name="Содержимое 5" descr="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6" y="1574001"/>
            <a:ext cx="3643338" cy="47489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857232"/>
            <a:ext cx="7498080" cy="539116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Многогранный </a:t>
            </a:r>
            <a:r>
              <a:rPr lang="ru-RU" dirty="0" smtClean="0"/>
              <a:t>и сверкающий, могучий и сильный талант : Игорь Эммануилович Грабарь - одно из самых известных имен в истории русской культуры </a:t>
            </a:r>
            <a:r>
              <a:rPr lang="ru-RU" dirty="0" smtClean="0"/>
              <a:t>. </a:t>
            </a:r>
            <a:r>
              <a:rPr lang="ru-RU" dirty="0" smtClean="0"/>
              <a:t>Пожалуй, не было в ней человека более многогранного, проявившего себя в самых разных ее сферах, оказавшего личное творческое воздействие на формирование целых ее направлений. Человек искусства, науки, музейного и реставрационного дела, Грабарь в своей очень долгой жизни проявлял чудеса трудолюбия, вкладывая всего себя в то дело, которым в данный момент занимался.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Туркестанские</a:t>
            </a:r>
            <a:r>
              <a:rPr lang="ru-RU" dirty="0" smtClean="0"/>
              <a:t> </a:t>
            </a:r>
            <a:r>
              <a:rPr lang="ru-RU" dirty="0" smtClean="0"/>
              <a:t>яблоки </a:t>
            </a:r>
            <a:r>
              <a:rPr lang="ru-RU" dirty="0" smtClean="0"/>
              <a:t>1920 </a:t>
            </a:r>
            <a:r>
              <a:rPr lang="ru-RU" dirty="0" smtClean="0"/>
              <a:t>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натюрморт .</a:t>
            </a:r>
            <a:endParaRPr lang="ru-RU" dirty="0"/>
          </a:p>
        </p:txBody>
      </p:sp>
      <p:pic>
        <p:nvPicPr>
          <p:cNvPr id="6" name="Содержимое 5" descr="grabar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2182" y="1447800"/>
            <a:ext cx="6585185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Послеобеденный чай. 1904 </a:t>
            </a:r>
            <a:r>
              <a:rPr lang="ru-RU" dirty="0" smtClean="0"/>
              <a:t>г.</a:t>
            </a:r>
            <a:endParaRPr lang="ru-RU" dirty="0"/>
          </a:p>
        </p:txBody>
      </p:sp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1643050"/>
            <a:ext cx="5336249" cy="41214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Неприбранный стол. 1907 </a:t>
            </a:r>
            <a:r>
              <a:rPr lang="ru-RU" dirty="0" smtClean="0"/>
              <a:t>г.</a:t>
            </a:r>
            <a:endParaRPr lang="ru-RU" dirty="0"/>
          </a:p>
        </p:txBody>
      </p:sp>
      <p:pic>
        <p:nvPicPr>
          <p:cNvPr id="4" name="Содержимое 3" descr="8_grabar_nepribrannyj_sto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0493" y="1447800"/>
            <a:ext cx="4508564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27</a:t>
            </a:r>
            <a:r>
              <a:rPr lang="ru-RU" dirty="0" smtClean="0"/>
              <a:t> Портрет М. И. Грабаря, сына художника. 1935 </a:t>
            </a:r>
            <a:endParaRPr lang="ru-RU" dirty="0"/>
          </a:p>
        </p:txBody>
      </p:sp>
      <p:pic>
        <p:nvPicPr>
          <p:cNvPr id="4" name="Содержимое 3" descr="180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1934" y="1571612"/>
            <a:ext cx="3575414" cy="4748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Автопортрет в шляпе. 1921</a:t>
            </a:r>
            <a:endParaRPr lang="ru-RU" dirty="0"/>
          </a:p>
        </p:txBody>
      </p:sp>
      <p:pic>
        <p:nvPicPr>
          <p:cNvPr id="4" name="Содержимое 3" descr="igor-grabar-a-self-portrait-with-a-hat-19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5427" y="1447800"/>
            <a:ext cx="3478696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Автопортрет в шляпе. 1921</a:t>
            </a:r>
            <a:endParaRPr lang="ru-RU" dirty="0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1500173"/>
            <a:ext cx="4631196" cy="4444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Уголок </a:t>
            </a:r>
            <a:r>
              <a:rPr lang="ru-RU" dirty="0" smtClean="0"/>
              <a:t>уходящей Москвы. 1930 </a:t>
            </a:r>
            <a:r>
              <a:rPr lang="ru-RU" dirty="0" smtClean="0"/>
              <a:t>г</a:t>
            </a:r>
            <a:endParaRPr lang="ru-RU" dirty="0"/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714487"/>
            <a:ext cx="5256041" cy="4360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DFC5DF332F862449128BE6792529FA7" ma:contentTypeVersion="0" ma:contentTypeDescription="Создание документа." ma:contentTypeScope="" ma:versionID="5ea1cf5cd1c007918027389de5ca580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ADDCC70-9B80-48CA-8C64-20155ABACB10}"/>
</file>

<file path=customXml/itemProps2.xml><?xml version="1.0" encoding="utf-8"?>
<ds:datastoreItem xmlns:ds="http://schemas.openxmlformats.org/officeDocument/2006/customXml" ds:itemID="{F49094FC-9199-4D7B-A5A3-58F5AE19B321}"/>
</file>

<file path=customXml/itemProps3.xml><?xml version="1.0" encoding="utf-8"?>
<ds:datastoreItem xmlns:ds="http://schemas.openxmlformats.org/officeDocument/2006/customXml" ds:itemID="{111183AE-F1F1-4CF9-86D1-437EB9F16248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63</TotalTime>
  <Words>186</Words>
  <PresentationFormat>Экран (4:3)</PresentationFormat>
  <Paragraphs>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Грабарь Игорь Эммануилович</vt:lpstr>
      <vt:lpstr>Грабарь Игорь Эммануилович                                                      (1871-1960)</vt:lpstr>
      <vt:lpstr>Слайд 3</vt:lpstr>
      <vt:lpstr>4 Дельфиниум. 1908 г. </vt:lpstr>
      <vt:lpstr> Мартовский снег. 1904 г.</vt:lpstr>
      <vt:lpstr>Слайд 6</vt:lpstr>
      <vt:lpstr>Туркестанские яблоки 1920 г                                                натюрморт .</vt:lpstr>
      <vt:lpstr> Послеобеденный чай. 1904 г.</vt:lpstr>
      <vt:lpstr> Неприбранный стол. 1907 г.</vt:lpstr>
      <vt:lpstr>27 Портрет М. И. Грабаря, сына художника. 1935 </vt:lpstr>
      <vt:lpstr>Автопортрет в шляпе. 1921</vt:lpstr>
      <vt:lpstr>Автопортрет в шляпе. 1921</vt:lpstr>
      <vt:lpstr>Уголок уходящей Москвы. 1930 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Грабарь Игорь Эммануилович</dc:title>
  <dc:creator>User</dc:creator>
  <cp:lastModifiedBy>User</cp:lastModifiedBy>
  <cp:revision>8</cp:revision>
  <dcterms:created xsi:type="dcterms:W3CDTF">2016-02-02T11:04:25Z</dcterms:created>
  <dcterms:modified xsi:type="dcterms:W3CDTF">2016-02-02T12:21:39Z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0x010100ADFC5DF332F862449128BE6792529FA7</vt:lpwstr>
  </property>
</Properties>
</file>