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7" r:id="rId4"/>
    <p:sldId id="259" r:id="rId5"/>
    <p:sldId id="268" r:id="rId6"/>
    <p:sldId id="260" r:id="rId7"/>
    <p:sldId id="269" r:id="rId8"/>
    <p:sldId id="261" r:id="rId9"/>
    <p:sldId id="270" r:id="rId10"/>
    <p:sldId id="262" r:id="rId11"/>
    <p:sldId id="271" r:id="rId12"/>
    <p:sldId id="263" r:id="rId13"/>
    <p:sldId id="272" r:id="rId14"/>
    <p:sldId id="264" r:id="rId15"/>
    <p:sldId id="273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74AE188-A35C-4BA1-849D-53356D961788}" type="datetimeFigureOut">
              <a:rPr lang="ru-RU" smtClean="0"/>
              <a:t>25.04.2015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89CE977-8DC9-4E5D-90E2-10F07D0634B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Пасхальные традиции разных стран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Шоколадный праздник в Великобритании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99176" cy="4525963"/>
          </a:xfrm>
        </p:spPr>
        <p:txBody>
          <a:bodyPr>
            <a:normAutofit/>
          </a:bodyPr>
          <a:lstStyle/>
          <a:p>
            <a:r>
              <a:rPr lang="ru-RU" b="1" dirty="0" smtClean="0"/>
              <a:t>Шоколадный праздник в Великобритании</a:t>
            </a:r>
          </a:p>
          <a:p>
            <a:r>
              <a:rPr lang="ru-RU" dirty="0" smtClean="0"/>
              <a:t>В этой стране все шоколадные фабрики активно готовятся к Пасхе: создают множество разнообразных шоколадных яиц с вкуснейшими начинками. Эти шоколадные яйца очень любят дети и взрослые.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ikirov.ru/files/1204/4287778-n-n---noe-n----n----n------n--------n--n--n-----n------------n------n-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100392" cy="6750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Пасха в Исландии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27168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Самые традиционные и привычные подарки на Пасху у исландцев — это, конечно, крашеные и шоколадные яйца. Куриные яйца жители Исландии красят уже известным нам методом: отваром луковой шелухи. Каждое пасхальное яйцо сверху украшается маленьким желтым цыпленком, который символизирует новую жизнь. Однако действительно национальным пасхальным подарком считается небольшая карточка-открытка, которая содержит в себе особую старинную мудрую фразу, цитату из Библии или же афоризм. Эти открытки отражают индивидуальность не только того, кто дарит, но и того, кому предназначен подарок.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://www.ikirov.ru/files/1204/easter_2009_d_ra%20_10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8247"/>
            <a:ext cx="8028384" cy="6769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Праздник Пасхи в Индонезии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99176" cy="4997152"/>
          </a:xfrm>
        </p:spPr>
        <p:txBody>
          <a:bodyPr>
            <a:normAutofit/>
          </a:bodyPr>
          <a:lstStyle/>
          <a:p>
            <a:r>
              <a:rPr lang="ru-RU" dirty="0"/>
              <a:t>В Индонезии Пасха — один из самых любимых праздников. В этот день люди поздравляют друг друга пасхальными яйцами, красивыми пасхальными открытками. В этой стране яйца не только красят, но и украшают ракушками. Это удивительно красиво!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ikirov.ru/files/1204/yay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444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Болгарская Пасха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355160" cy="4997152"/>
          </a:xfrm>
        </p:spPr>
        <p:txBody>
          <a:bodyPr>
            <a:normAutofit/>
          </a:bodyPr>
          <a:lstStyle/>
          <a:p>
            <a:r>
              <a:rPr lang="ru-RU" dirty="0"/>
              <a:t>По старинной традиции, жители Болгарии играют вот в какую пасхальную игру: вокруг пасхального хлеба выкладываются крашеные яйца. Болгары чокаются яйцами до того момента, как хотя бы на одном появится трещинка. В течение всей игры они желают друг другу счастья и удачи. Самый счастливый и удачливый тот, кто сможет сохранить свое пасхальное яйцо в целости.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ikirov.ru/files/1204/73577591_1266581156_pasx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1641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Пасхальный театр Мексики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571184" cy="499715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Пасха в Мексике празднуется порядка двух недель. Это так называемые активные народные гуляния. Улицы украшены пестрыми гирляндами, что создает ощущение праздника. Театральные представления посвящены лишь одному дню Страстной недели — Великой пятнице. Сначала актеры инсценируют то, как римляне приводят Иисуса Христа к кресту, на котором он будет распят, а после этого показывают молчаливый процесс самого распятия.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ikirov.ru/files/1204/vt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172400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Пасха у финнов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8100392" cy="580526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Финляндии, как и во многих странах Пасху воспринимают не только как Христово Воскресение, но и как вступление весны в свои права. Финны перед Пасхой проращивают рожь, тем самым получая на сам праздник зеленое украшение дома. Ветки ивы и березы тоже служат весенним декором, создавая в доме ощущение весны. Финны и шведы верят в то, что Страстная седмица — это время, когда просыпаются ведьмы. Особенно активны ведьмы в Страстную субботу, в канун Воскресения Христова. На сегодняшний день пасхальные </a:t>
            </a:r>
            <a:r>
              <a:rPr lang="ru-RU" dirty="0" err="1"/>
              <a:t>ведьмочки</a:t>
            </a:r>
            <a:r>
              <a:rPr lang="ru-RU" dirty="0"/>
              <a:t> потеряли в глазах финнов свой устрашающий вид и теперь они являются символом добра. Ведьм изображают на красивых пасхальных открытках. Кроме того, в Финляндии есть поверье, что утром на Пасху солнце просыпается и танцует от радости.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ikirov.ru/files/1204/Nystr_m_3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8842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Цветы из Швеции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643192" cy="5257800"/>
          </a:xfrm>
        </p:spPr>
        <p:txBody>
          <a:bodyPr>
            <a:normAutofit/>
          </a:bodyPr>
          <a:lstStyle/>
          <a:p>
            <a:r>
              <a:rPr lang="ru-RU" dirty="0"/>
              <a:t>В Швеции есть традиция на Пасху украшать все живыми цветами. Цветы могут быть желтыми, белыми, зелеными. В квартирах и дома шведы расставляют пасхальных цыплят. Что касается праздничного стола, он накрывается, как на Рождество. Однако на этот раз сладостям отводится большее место.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ikirov.ru/files/1204/739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1"/>
            <a:ext cx="8244408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DFC5DF332F862449128BE6792529FA7" ma:contentTypeVersion="0" ma:contentTypeDescription="Создание документа." ma:contentTypeScope="" ma:versionID="5ea1cf5cd1c007918027389de5ca580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3DA9E7A-FD66-4737-8412-2CC056E887DF}"/>
</file>

<file path=customXml/itemProps2.xml><?xml version="1.0" encoding="utf-8"?>
<ds:datastoreItem xmlns:ds="http://schemas.openxmlformats.org/officeDocument/2006/customXml" ds:itemID="{4C75A616-F380-42BA-BEB8-930F92F1304C}"/>
</file>

<file path=customXml/itemProps3.xml><?xml version="1.0" encoding="utf-8"?>
<ds:datastoreItem xmlns:ds="http://schemas.openxmlformats.org/officeDocument/2006/customXml" ds:itemID="{1437023F-4DDD-434E-8CF5-087A60CB952A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</TotalTime>
  <Words>502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Пасхальные традиции разных стран</vt:lpstr>
      <vt:lpstr>Шоколадный праздник в Великобритании </vt:lpstr>
      <vt:lpstr>Слайд 3</vt:lpstr>
      <vt:lpstr>Пасха в Исландии</vt:lpstr>
      <vt:lpstr>Слайд 5</vt:lpstr>
      <vt:lpstr>Праздник Пасхи в Индонезии </vt:lpstr>
      <vt:lpstr>Слайд 7</vt:lpstr>
      <vt:lpstr>Болгарская Пасха</vt:lpstr>
      <vt:lpstr>Слайд 9</vt:lpstr>
      <vt:lpstr>Пасхальный театр Мексики</vt:lpstr>
      <vt:lpstr>Слайд 11</vt:lpstr>
      <vt:lpstr>Пасха у финнов </vt:lpstr>
      <vt:lpstr>Слайд 13</vt:lpstr>
      <vt:lpstr>Цветы из Швеции </vt:lpstr>
      <vt:lpstr>Слайд 15</vt:lpstr>
      <vt:lpstr>Спасибо за внимание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Пасхальные традиции разных стран</dc:title>
  <dc:creator>Карина</dc:creator>
  <cp:lastModifiedBy>Карина</cp:lastModifiedBy>
  <cp:revision>3</cp:revision>
  <dcterms:created xsi:type="dcterms:W3CDTF">2015-04-25T05:21:54Z</dcterms:created>
  <dcterms:modified xsi:type="dcterms:W3CDTF">2015-04-25T05:38:27Z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0x010100ADFC5DF332F862449128BE6792529FA7</vt:lpwstr>
  </property>
</Properties>
</file>