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32CCBB8-DCC0-4561-82F5-00454AF284D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2D7C9CE-36D9-4EAE-8B0C-6450B37BB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cover dir="ru"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246313"/>
          </a:xfrm>
        </p:spPr>
        <p:txBody>
          <a:bodyPr/>
          <a:lstStyle/>
          <a:p>
            <a:r>
              <a:rPr lang="ru-RU" dirty="0" smtClean="0"/>
              <a:t>Картины</a:t>
            </a:r>
            <a:br>
              <a:rPr lang="ru-RU" dirty="0" smtClean="0"/>
            </a:br>
            <a:r>
              <a:rPr lang="ru-RU" dirty="0" smtClean="0"/>
              <a:t> Ильи Ивановича Машкова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81088" y="5105400"/>
            <a:ext cx="8062912" cy="1752600"/>
          </a:xfrm>
        </p:spPr>
        <p:txBody>
          <a:bodyPr/>
          <a:lstStyle/>
          <a:p>
            <a:r>
              <a:rPr lang="ru-RU" dirty="0" smtClean="0"/>
              <a:t>Выполнил ученик 6 класса:</a:t>
            </a:r>
          </a:p>
          <a:p>
            <a:r>
              <a:rPr lang="ru-RU" dirty="0" smtClean="0"/>
              <a:t> Москвичёв Павел</a:t>
            </a:r>
            <a:endParaRPr lang="ru-RU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И. И. Машкова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Илья Иванович Машков (1881-1944) родился в крестьянской семье в станице Михайловской </a:t>
            </a:r>
            <a:r>
              <a:rPr lang="ru-RU" dirty="0" err="1" smtClean="0"/>
              <a:t>Хоперского</a:t>
            </a:r>
            <a:r>
              <a:rPr lang="ru-RU" dirty="0" smtClean="0"/>
              <a:t> округа Войска Донского. В 1889 г. Илья поступил в церковно-приходскую школу и после трехлетнего обучения, как тогда было принято, родители отдали его в лавку бакалейных товаров.</a:t>
            </a:r>
            <a:endParaRPr lang="ru-RU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Фрукты на тарелке</a:t>
            </a:r>
            <a:endParaRPr lang="ru-RU" dirty="0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331895"/>
            <a:ext cx="8123374" cy="5526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214290"/>
            <a:ext cx="8229600" cy="1399032"/>
          </a:xfrm>
        </p:spPr>
        <p:txBody>
          <a:bodyPr/>
          <a:lstStyle/>
          <a:p>
            <a:r>
              <a:rPr lang="ru-RU" dirty="0" smtClean="0"/>
              <a:t>Натюрморт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57297"/>
            <a:ext cx="4274832" cy="5500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9" y="3062881"/>
            <a:ext cx="4857752" cy="3795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399032"/>
          </a:xfrm>
        </p:spPr>
        <p:txBody>
          <a:bodyPr/>
          <a:lstStyle/>
          <a:p>
            <a:r>
              <a:rPr lang="ru-RU" dirty="0" smtClean="0"/>
              <a:t>Пейзаж</a:t>
            </a:r>
            <a:endParaRPr lang="ru-RU" dirty="0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428604"/>
            <a:ext cx="6286544" cy="6198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Натюрморт</a:t>
            </a:r>
            <a:endParaRPr lang="ru-RU" dirty="0"/>
          </a:p>
        </p:txBody>
      </p:sp>
      <p:pic>
        <p:nvPicPr>
          <p:cNvPr id="4" name="Содержимое 3" descr="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405" y="1285860"/>
            <a:ext cx="6710448" cy="5572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49270"/>
            <a:ext cx="7786710" cy="6808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Бегонии</a:t>
            </a:r>
            <a:endParaRPr lang="ru-RU" dirty="0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1214421"/>
            <a:ext cx="6715140" cy="5589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8229600" cy="1399032"/>
          </a:xfrm>
        </p:spPr>
        <p:txBody>
          <a:bodyPr/>
          <a:lstStyle/>
          <a:p>
            <a:r>
              <a:rPr lang="ru-RU" dirty="0" smtClean="0"/>
              <a:t>Московский вид</a:t>
            </a:r>
            <a:endParaRPr lang="ru-RU" dirty="0"/>
          </a:p>
        </p:txBody>
      </p:sp>
      <p:pic>
        <p:nvPicPr>
          <p:cNvPr id="4" name="Содержимое 3" descr="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4472" y="839530"/>
            <a:ext cx="6327990" cy="6018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72866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9600" dirty="0" smtClean="0">
                <a:latin typeface="WiGuru 2" pitchFamily="82" charset="0"/>
              </a:rPr>
              <a:t>Спасибо</a:t>
            </a:r>
          </a:p>
          <a:p>
            <a:pPr>
              <a:buNone/>
            </a:pPr>
            <a:r>
              <a:rPr lang="ru-RU" sz="9600" dirty="0" smtClean="0">
                <a:latin typeface="WiGuru 2" pitchFamily="82" charset="0"/>
              </a:rPr>
              <a:t>За </a:t>
            </a:r>
          </a:p>
          <a:p>
            <a:pPr>
              <a:buNone/>
            </a:pPr>
            <a:r>
              <a:rPr lang="ru-RU" sz="9600" dirty="0" smtClean="0">
                <a:latin typeface="WiGuru 2" pitchFamily="82" charset="0"/>
              </a:rPr>
              <a:t>Внимание!</a:t>
            </a:r>
            <a:endParaRPr lang="ru-RU" sz="9600" dirty="0">
              <a:latin typeface="WiGuru 2" pitchFamily="82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C00000"/>
      </a:accent1>
      <a:accent2>
        <a:srgbClr val="FF0000"/>
      </a:accent2>
      <a:accent3>
        <a:srgbClr val="FFC000"/>
      </a:accent3>
      <a:accent4>
        <a:srgbClr val="FFFF00"/>
      </a:accent4>
      <a:accent5>
        <a:srgbClr val="92D050"/>
      </a:accent5>
      <a:accent6>
        <a:srgbClr val="00349E"/>
      </a:accent6>
      <a:hlink>
        <a:srgbClr val="17BBFD"/>
      </a:hlink>
      <a:folHlink>
        <a:srgbClr val="00000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DFC5DF332F862449128BE6792529FA7" ma:contentTypeVersion="0" ma:contentTypeDescription="Создание документа." ma:contentTypeScope="" ma:versionID="5ea1cf5cd1c007918027389de5ca580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DA77311-4B42-485F-B183-05516C159FD2}"/>
</file>

<file path=customXml/itemProps2.xml><?xml version="1.0" encoding="utf-8"?>
<ds:datastoreItem xmlns:ds="http://schemas.openxmlformats.org/officeDocument/2006/customXml" ds:itemID="{6668A884-119C-4861-A15E-32384BA9C0E2}"/>
</file>

<file path=customXml/itemProps3.xml><?xml version="1.0" encoding="utf-8"?>
<ds:datastoreItem xmlns:ds="http://schemas.openxmlformats.org/officeDocument/2006/customXml" ds:itemID="{4037FA45-4E97-468B-8F12-5D6F880B9EAF}"/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70</TotalTime>
  <Words>73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Картины  Ильи Ивановича Машкова</vt:lpstr>
      <vt:lpstr>История И. И. Машкова</vt:lpstr>
      <vt:lpstr>Фрукты на тарелке</vt:lpstr>
      <vt:lpstr>Натюрморт </vt:lpstr>
      <vt:lpstr>Пейзаж</vt:lpstr>
      <vt:lpstr>Натюрморт</vt:lpstr>
      <vt:lpstr>Слайд 7</vt:lpstr>
      <vt:lpstr>Бегонии</vt:lpstr>
      <vt:lpstr>Московский вид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Картины  Ильи Ивановича Машкова</dc:title>
  <dc:creator>Паша</dc:creator>
  <cp:lastModifiedBy>Паша</cp:lastModifiedBy>
  <cp:revision>7</cp:revision>
  <dcterms:created xsi:type="dcterms:W3CDTF">2016-02-09T16:18:47Z</dcterms:created>
  <dcterms:modified xsi:type="dcterms:W3CDTF">2016-02-09T17:30:12Z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0x010100ADFC5DF332F862449128BE6792529FA7</vt:lpwstr>
  </property>
</Properties>
</file>