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5" r:id="rId4"/>
    <p:sldId id="277" r:id="rId5"/>
    <p:sldId id="278" r:id="rId6"/>
    <p:sldId id="272" r:id="rId7"/>
    <p:sldId id="271" r:id="rId8"/>
    <p:sldId id="273" r:id="rId9"/>
    <p:sldId id="257" r:id="rId10"/>
    <p:sldId id="258" r:id="rId11"/>
    <p:sldId id="263" r:id="rId12"/>
    <p:sldId id="264" r:id="rId13"/>
    <p:sldId id="265" r:id="rId14"/>
    <p:sldId id="266" r:id="rId15"/>
    <p:sldId id="267" r:id="rId16"/>
    <p:sldId id="268" r:id="rId17"/>
    <p:sldId id="279" r:id="rId18"/>
    <p:sldId id="270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'[Лист Microsoft Office Excel.xlsx]Лист1'!$A$1:$A$3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'[Лист Microsoft Office Excel.xlsx]Лист1'!$B$1:$B$3</c:f>
              <c:numCache>
                <c:formatCode>General</c:formatCode>
                <c:ptCount val="3"/>
                <c:pt idx="0">
                  <c:v>12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Лист1!$A$5:$A$11</c:f>
              <c:strCache>
                <c:ptCount val="7"/>
                <c:pt idx="0">
                  <c:v>строительство</c:v>
                </c:pt>
                <c:pt idx="1">
                  <c:v>архитектура</c:v>
                </c:pt>
                <c:pt idx="2">
                  <c:v>механика</c:v>
                </c:pt>
                <c:pt idx="3">
                  <c:v>инженерия</c:v>
                </c:pt>
                <c:pt idx="4">
                  <c:v>живопись</c:v>
                </c:pt>
                <c:pt idx="5">
                  <c:v>работа учителя</c:v>
                </c:pt>
                <c:pt idx="6">
                  <c:v>ВУЗе</c:v>
                </c:pt>
              </c:strCache>
            </c:strRef>
          </c:cat>
          <c:val>
            <c:numRef>
              <c:f>Лист1!$B$5:$B$11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Лист1!$A$13:$A$15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Лист1!$B$13:$B$15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Лист1!$A$17:$A$18</c:f>
              <c:strCache>
                <c:ptCount val="2"/>
                <c:pt idx="0">
                  <c:v>да</c:v>
                </c:pt>
                <c:pt idx="1">
                  <c:v>не знаю</c:v>
                </c:pt>
              </c:strCache>
            </c:strRef>
          </c:cat>
          <c:val>
            <c:numRef>
              <c:f>Лист1!$B$17:$B$18</c:f>
              <c:numCache>
                <c:formatCode>General</c:formatCode>
                <c:ptCount val="2"/>
                <c:pt idx="0">
                  <c:v>10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5B8BA-74B0-47CE-A547-F82BC528AB9A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58975-2505-492A-9921-816791575E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2898D-27FE-450B-AD3A-B4BE4EAD81A5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E2A2-41A4-4036-B390-1D7A65E51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AC5C0-980F-443A-A55B-8B25215EFEE4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ACC9F-9EEF-435C-A7ED-F2D69C0E6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F9EA5-4600-4747-A328-00D0FDC1721C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F1A1B-09C5-4119-922A-B0EE7AA1C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3E96C-2E05-400F-8311-B1066C3A3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400E-82EB-47AC-9264-677FE8C5FD49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DD763-A9BC-4813-B210-A2472FAC5214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0E0A-6559-45FF-8FAE-6E4E54598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10A88-9A36-4068-8E69-93CDB820AA1A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0BE99-766C-4140-8DFC-35A7C13CF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85171-DB72-48AA-BCA9-C849C6D00D75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A3EEE-45D5-4B4F-A116-F37C4167B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55D4D-FF3B-4C82-B698-6337D23A461B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994B9-5BAC-419E-A6F5-829202684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E368-4BE9-43BC-87E5-DC9F11A035C5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85A7C-DB92-481C-A82C-9BE4EF195D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EC4E-F9F8-4FBD-B58E-683F9345160C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FAD5B-D5E3-4001-84AE-62E38FDDE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1D318F3-4206-43F7-9E8E-410FEBA9415F}" type="datetimeFigureOut">
              <a:rPr lang="ru-RU"/>
              <a:pPr>
                <a:defRPr/>
              </a:pPr>
              <a:t>02.11.2021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DC42C91-A28C-452E-B994-AC7A5F10C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ru/url?sa=i&amp;rct=j&amp;q=%D0%B3%D0%B5%D0%BE%D0%BC%D0%B5%D1%82%D1%80%D0%B8%D1%8F+%D0%B2%D0%BE%D0%BA%D1%80%D1%83%D0%B3+%D0%BD%D0%B0%D1%81&amp;source=images&amp;cd=&amp;cad=rja&amp;docid=3sgPWAwFqxh3jM&amp;tbnid=rMBUO4ig7HadLM:&amp;ved=0CAUQjRw&amp;url=http://www.kamelek.com/Lisyk/foto_new.php?vog=73&amp;ei=gzR0UeP9NomI4gTAkIDACg&amp;bvm=bv.45512109,d.bGE&amp;psig=AFQjCNEuSiYN0G0dCuViY_JmEBnOr4SOQg&amp;ust=1366656488996785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ru/url?sa=i&amp;rct=j&amp;q=%D0%B3%D0%B5%D0%BE%D0%BC%D0%B5%D1%82%D1%80%D0%B8%D1%8F+%D0%B2+%D0%B1%D1%8B%D1%82%D1%83&amp;source=images&amp;cd=&amp;cad=rja&amp;docid=pIRuCTKS8DIJLM&amp;tbnid=JNlY_AhRCd58qM:&amp;ved=0CAUQjRw&amp;url=http://msn-m.ru/03/7045.html&amp;ei=9TR0UeVLhLXgBIG_gegI&amp;bvm=bv.45512109,d.bGE&amp;psig=AFQjCNHRjZFlVJe44teFUvcUSHJNh49Oew&amp;ust=1366656602447230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url?sa=i&amp;rct=j&amp;q=%D0%B3%D0%B5%D0%BE%D0%BC%D0%B5%D1%82%D1%80%D0%B8%D1%8F+%D0%B2+%D0%BF%D1%80%D0%B8%D1%80%D0%BE%D0%B4%D0%B5&amp;source=images&amp;cd=&amp;cad=rja&amp;docid=jh6A3MrWpVJgRM&amp;tbnid=xIhZgw_DXQ7OxM:&amp;ved=0CAUQjRw&amp;url=http://exo.at.ua/publ/34-1-0-31&amp;ei=wDV0UdnDFOe64AST8IDYBg&amp;bvm=bv.45512109,d.bGE&amp;psig=AFQjCNF7QFfVycfaX8jYnWNRJbE5fT5TVw&amp;ust=1366656694925555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ru/url?sa=i&amp;rct=j&amp;q=%D0%B3%D0%BD%D0%B5%D0%B7%D0%B4%D0%BE&amp;source=images&amp;cd=&amp;cad=rja&amp;docid=RgJP7_utWmGpIM&amp;tbnid=51aLa-UsmZMRgM:&amp;ved=0CAUQjRw&amp;url=http://www.panoramio.com/photo/32674167&amp;ei=IDZ0Ue-XAYnS4QT19YHQCw&amp;bvm=bv.45512109,d.bGE&amp;psig=AFQjCNHZBdOxZUmbwzGw8DIZWiRrGjJETw&amp;ust=1366656897950550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6238" y="4797425"/>
            <a:ext cx="5688012" cy="9271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Геометрия вокруг нас.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Нравится ли вам изучать геометрию?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Где в жизни применяется геометрия?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Пригодится ли изучение геометрии в вашей будущей профессии?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Нужна ли геометрия в повседневной жизни, в быту?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dirty="0" smtClean="0"/>
              <a:t>Кое-кто, возможно, считает, что различные замысловатые линии, фигуры, поверхности можно встретить только в книгах учёных-математиков. Однако, стоит осмотреться, и мы увидим, что многие предметы имеют форму, похожую на уже знакомые нам геометрические фигуры. Оказывается их очень много. Просто мы их не всегда замечаем.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Актуальность.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Цель.</a:t>
            </a:r>
            <a:endParaRPr lang="ru-RU" dirty="0"/>
          </a:p>
        </p:txBody>
      </p:sp>
      <p:sp>
        <p:nvSpPr>
          <p:cNvPr id="15362" name="Содержимое 8"/>
          <p:cNvSpPr>
            <a:spLocks noGrp="1"/>
          </p:cNvSpPr>
          <p:nvPr>
            <p:ph sz="half" idx="2"/>
          </p:nvPr>
        </p:nvSpPr>
        <p:spPr>
          <a:xfrm>
            <a:off x="457200" y="2201863"/>
            <a:ext cx="4038600" cy="3913187"/>
          </a:xfrm>
        </p:spPr>
        <p:txBody>
          <a:bodyPr/>
          <a:lstStyle/>
          <a:p>
            <a:r>
              <a:rPr lang="ru-RU" sz="2200" dirty="0" smtClean="0"/>
              <a:t>исследовать какие геометрические фигуры, тела встречаются вокруг нас.</a:t>
            </a:r>
          </a:p>
        </p:txBody>
      </p:sp>
      <p:sp>
        <p:nvSpPr>
          <p:cNvPr id="15363" name="Содержимое 10"/>
          <p:cNvSpPr>
            <a:spLocks noGrp="1"/>
          </p:cNvSpPr>
          <p:nvPr>
            <p:ph sz="quarter" idx="4"/>
          </p:nvPr>
        </p:nvSpPr>
        <p:spPr>
          <a:xfrm>
            <a:off x="4649788" y="2201863"/>
            <a:ext cx="4038600" cy="3913187"/>
          </a:xfrm>
        </p:spPr>
        <p:txBody>
          <a:bodyPr/>
          <a:lstStyle/>
          <a:p>
            <a:r>
              <a:rPr lang="ru-RU" sz="2000" smtClean="0"/>
              <a:t>изучить использование геометрических форм и линий в практической деятельности человека;</a:t>
            </a:r>
          </a:p>
          <a:p>
            <a:r>
              <a:rPr lang="ru-RU" sz="2000" smtClean="0"/>
              <a:t>изучить некоторые природные творения в виде геометрических фигур;</a:t>
            </a:r>
          </a:p>
          <a:p>
            <a:r>
              <a:rPr lang="ru-RU" sz="2000" smtClean="0"/>
              <a:t>изучить использование геометрических фигур животными.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idx="3"/>
          </p:nvPr>
        </p:nvSpPr>
        <p:spPr>
          <a:noFill/>
          <a:ln/>
        </p:spPr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Задачи.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7"/>
          <p:cNvSpPr>
            <a:spLocks noGrp="1"/>
          </p:cNvSpPr>
          <p:nvPr>
            <p:ph idx="1"/>
          </p:nvPr>
        </p:nvSpPr>
        <p:spPr>
          <a:xfrm>
            <a:off x="285720" y="1714488"/>
            <a:ext cx="5143536" cy="4857784"/>
          </a:xfrm>
        </p:spPr>
        <p:txBody>
          <a:bodyPr/>
          <a:lstStyle/>
          <a:p>
            <a:pPr algn="just"/>
            <a:r>
              <a:rPr lang="ru-RU" sz="2000" dirty="0" smtClean="0"/>
              <a:t>Ещё в древности люди составляли на стенах пещер орнаменты из треугольников, ромбов</a:t>
            </a:r>
            <a:r>
              <a:rPr lang="ru-RU" sz="2000" i="1" dirty="0" smtClean="0"/>
              <a:t>, прямоугольников, кругов. Древние художники тонко чувствовали красоту геометрических форм; наскальные рисунки, выполненные с большой </a:t>
            </a:r>
            <a:r>
              <a:rPr lang="ru-RU" sz="2000" dirty="0" smtClean="0"/>
              <a:t>любовью к природе, радовали глаз. Человек отмечал равенство, симметрию, подобие фигур. Со временем он научился использовать свойства фигур в практической жизни. Геометрия - древнейшая наука, а первые геометры производили расчеты свыше тысячи лет назад.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6562" name="Picture 2" descr="http://im7-tub-ru.yandex.net/i?id=17134381-3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14290"/>
            <a:ext cx="2133606" cy="2388365"/>
          </a:xfrm>
          <a:prstGeom prst="rect">
            <a:avLst/>
          </a:prstGeom>
          <a:noFill/>
        </p:spPr>
      </p:pic>
      <p:pic>
        <p:nvPicPr>
          <p:cNvPr id="66564" name="Picture 4" descr="http://im7-tub-ru.yandex.net/i?id=383508200-5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929066"/>
            <a:ext cx="2857520" cy="2143140"/>
          </a:xfrm>
          <a:prstGeom prst="rect">
            <a:avLst/>
          </a:prstGeom>
          <a:noFill/>
        </p:spPr>
      </p:pic>
      <p:pic>
        <p:nvPicPr>
          <p:cNvPr id="66565" name="Picture 5" descr="C:\Documents and Settings\Admin\Рабочий стол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14290"/>
            <a:ext cx="1890717" cy="2164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5410200" cy="46116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400" dirty="0" smtClean="0"/>
          </a:p>
          <a:p>
            <a:pPr algn="just">
              <a:lnSpc>
                <a:spcPct val="80000"/>
              </a:lnSpc>
            </a:pPr>
            <a:r>
              <a:rPr lang="ru-RU" sz="2000" dirty="0" smtClean="0"/>
              <a:t>Первоначальные сведения о свойствах геометрических телах люди нашли, наблюдая окружающий мир и в результате практической деятельности. Геометрия в ранний период своего развития достигла особенно высокого уровня в Египте. В первом тысячелетии до нашей эры геометрические сведения от египтян перешли к грекам. За период с VII по III век до нашей эры греческие геометры не только обогатили геометрию многочисленными новыми теоремами, но сделали также серьезные шаги к строгому ее обоснованию.</a:t>
            </a:r>
          </a:p>
          <a:p>
            <a:pPr algn="just">
              <a:lnSpc>
                <a:spcPct val="80000"/>
              </a:lnSpc>
            </a:pPr>
            <a:r>
              <a:rPr lang="ru-RU" sz="2000" dirty="0" smtClean="0"/>
              <a:t> Многовековая работа греческих геометров за этот период была подытожена Евклидом в его знаменитом труде «Начала».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857" y="194477"/>
            <a:ext cx="7979161" cy="106837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Первоначальные сведения.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7412" name="Picture 4" descr="evkl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2276475"/>
            <a:ext cx="2478087" cy="3024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Предметы  геометрической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формы.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/>
              <a:t>Стены, пол и потолок являются прямоугольниками (не будем обращать внимания на проёмы окон и дверей). Комнаты, кирпичи, шкаф, железобетонные блоки, напоминают своей формой прямоугольный параллелепипед. Посмотрим на паркетный пол. Планки паркета - прямоугольники или квадраты. Плитки пола в ванной, метро, на вокзалах чаще бывают правильными шестиугольниками или восьмиугольниками, между которыми уложены небольшие квадратики.</a:t>
            </a:r>
          </a:p>
          <a:p>
            <a:pPr algn="just"/>
            <a:r>
              <a:rPr lang="ru-RU" dirty="0" smtClean="0"/>
              <a:t>Многие вещи напоминают окружность - обруч, кольцо, дорожка вдоль арены цирка. Арена цирка, дно стакана или тарелки имеют форму круга. Фигура, близкая к кругу, получится, если разрезать поперек арбуз. Нальем в стакан воду. Её поверхность имеет форму круга. Если наклонить стакан, чтобы вода не выливалась, тогда край водной поверхности станет эллипсом. А у кого-то есть столы в виде круга, овала или очень плоского параллелепипеда.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5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/>
          </a:p>
        </p:txBody>
      </p:sp>
      <p:pic>
        <p:nvPicPr>
          <p:cNvPr id="16386" name="Picture 2" descr="http://www.kamelek.com/Gallery_konkurs/konkurs_1/74_525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4071966" cy="2585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4514" name="Picture 2" descr="http://im5-tub-ru.yandex.net/i?id=568086432-10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0"/>
            <a:ext cx="1447800" cy="1428750"/>
          </a:xfrm>
          <a:prstGeom prst="rect">
            <a:avLst/>
          </a:prstGeom>
          <a:noFill/>
        </p:spPr>
      </p:pic>
      <p:pic>
        <p:nvPicPr>
          <p:cNvPr id="64516" name="Picture 4" descr="http://im6-tub-ru.yandex.net/i?id=34620200-03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4572008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Геометрия в быту.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dirty="0" smtClean="0"/>
              <a:t>Со времени изобретения гончарного круга люди научились делать круглую посуду - горшки, вазы. На геометрический шар похожи арбуз, глобус, разные мячи (футбольный, волейбольный, баскетбольный, резиновый). Поэтому, когда у футбольных болельщиков до матча спрашивают, с каким счетом он кончится, они часто отвечают: "Не знаем - мяч круглый".</a:t>
            </a:r>
          </a:p>
          <a:p>
            <a:pPr algn="just"/>
            <a:r>
              <a:rPr lang="ru-RU" dirty="0" smtClean="0"/>
              <a:t>Ведро имеет форму усеченного конуса, у которого верхнее основание больше нижнего. Впрочем, ведро бывает и цилиндрической формы. Вообще, цилиндров и конусов в окружающем нас мире очень много: трубы парового отопления, кастрюли, бочки, стаканы, абажур, кружки, консервная банка, круглый карандаш, бревно и др.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/>
          </a:p>
        </p:txBody>
      </p:sp>
      <p:pic>
        <p:nvPicPr>
          <p:cNvPr id="1030" name="Picture 6" descr="http://msn-m.ru/wp-content/uploads/2011/03/neskuchnaya-geometriya-proekta-kvartir-dlya-molodih-devushek-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71612"/>
            <a:ext cx="4024522" cy="3012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Геометрия в природе.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До сих пор рассматривали некоторые геометрические формы, созданные руками человека. Но ведь в самой природе очень много замечательных геометрических форм. Необыкновенно красивы и разнообразны многоугольники, созданные природой.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62466" name="Picture 2" descr="http://im4-tub-ru.yandex.net/i?id=637021571-4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285728"/>
            <a:ext cx="1928826" cy="19034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t1.gstatic.com/images?q=tbn:ANd9GcTmzJRezAzA7VTycpccaX-7IXOToB8qu_DZcLCfVpf7KteWdFy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143248"/>
            <a:ext cx="3071834" cy="339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Геометрия в природе.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70000" lnSpcReduction="20000"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Кристалл соли имеет форму куба. Кристаллы горного хрусталя напоминают отточенный с двух сторон карандаш. Алмазы чаще всего встречаются в виде октаэдра, иногда куба. Существуют и многие микроскопические многоугольники. В микроскоп можно увидеть, что молекулы воды при замерзании располагаются в вершинах и центрах тетраэдров. Атом углерода всегда соединен с четырьмя другими атомами тоже в форме тетраэдра.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 Одна из самых изысканных геометрических фигур падает на нас с неба в виде снежинок.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/>
          </a:p>
        </p:txBody>
      </p:sp>
      <p:pic>
        <p:nvPicPr>
          <p:cNvPr id="61442" name="Picture 2" descr="http://im0-tub-ru.yandex.net/i?id=555853771-13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643050"/>
            <a:ext cx="142875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44" name="Picture 4" descr="C:\Documents and Settings\Admin\Рабочий стол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3929066"/>
            <a:ext cx="142875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Использование геометрических форм животными.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70000" lnSpcReduction="20000"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Животные, конечно, же геометрию не изучали, но природа наделила их талантом строить себе дома в форме геометрических тел.Многие птицы - воробьи, крапивники, лирохвосты - строят свои гнёзда в форме </a:t>
            </a:r>
            <a:r>
              <a:rPr lang="ru-RU" dirty="0" err="1" smtClean="0"/>
              <a:t>полушара</a:t>
            </a:r>
            <a:r>
              <a:rPr lang="ru-RU" dirty="0" smtClean="0"/>
              <a:t>. 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Есть архитекторы и среди рыб: в пресных водах живет удивительная рыба колюшка. В отличие от многих своих соплеменников она живет в гнезде, которое имеет форму шара.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 Но самые искусные геометры - пчёлы. Они строят соты из шестиугольников.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/>
          </a:p>
        </p:txBody>
      </p:sp>
      <p:pic>
        <p:nvPicPr>
          <p:cNvPr id="9218" name="Picture 2" descr="http://mw2.google.com/mw-panoramio/photos/medium/3267416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53751"/>
            <a:ext cx="3786214" cy="283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418" name="Picture 2" descr="http://im2-tub-ru.yandex.net/i?id=515655202-43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929198"/>
            <a:ext cx="2019300" cy="1428750"/>
          </a:xfrm>
          <a:prstGeom prst="rect">
            <a:avLst/>
          </a:prstGeom>
          <a:noFill/>
        </p:spPr>
      </p:pic>
      <p:pic>
        <p:nvPicPr>
          <p:cNvPr id="60420" name="Picture 4" descr="http://im3-tub-ru.yandex.net/i?id=474760855-5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5000636"/>
            <a:ext cx="2190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Следует отметить до начала работы над темой, не замечала или мало задумывалась о геометрии окружающего нас мира, теперь же не только смотрю или восхищаюсь творениями человека или природы. Из всего сказанного делаю вывод, что геометрия в нашей жизни на каждом шагу и играет очень большую роль. Она нужна не только для того, чтобы называть части строений или формы окружающего нас мира. С помощью геометрии мы можем решить многие задачи, ответить на многие вопросы.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1"/>
          <p:cNvSpPr>
            <a:spLocks noGrp="1"/>
          </p:cNvSpPr>
          <p:nvPr>
            <p:ph idx="1"/>
          </p:nvPr>
        </p:nvSpPr>
        <p:spPr>
          <a:xfrm>
            <a:off x="611188" y="1052512"/>
            <a:ext cx="8175654" cy="5519759"/>
          </a:xfrm>
        </p:spPr>
        <p:txBody>
          <a:bodyPr/>
          <a:lstStyle/>
          <a:p>
            <a:r>
              <a:rPr lang="ru-RU" dirty="0" smtClean="0"/>
              <a:t>1.Детская энциклопедия. т.2 - М.: "Педагогика", 1972г.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Депман</a:t>
            </a:r>
            <a:r>
              <a:rPr lang="ru-RU" dirty="0" smtClean="0"/>
              <a:t> И.Я., </a:t>
            </a:r>
            <a:r>
              <a:rPr lang="ru-RU" dirty="0" err="1" smtClean="0"/>
              <a:t>Виленкин</a:t>
            </a:r>
            <a:r>
              <a:rPr lang="ru-RU" dirty="0" smtClean="0"/>
              <a:t> Н.Я. За страницами учебника математики: пособие для учащихся 5-6 классов средней школы. - М.: "Просвещение", 1989г.</a:t>
            </a:r>
          </a:p>
          <a:p>
            <a:r>
              <a:rPr lang="ru-RU" dirty="0" smtClean="0"/>
              <a:t>3.Шарыгин И.Ф., </a:t>
            </a:r>
            <a:r>
              <a:rPr lang="ru-RU" dirty="0" err="1" smtClean="0"/>
              <a:t>Ерганжиева</a:t>
            </a:r>
            <a:r>
              <a:rPr lang="ru-RU" dirty="0" smtClean="0"/>
              <a:t> Л.Н. Наглядная геометрия: учебное </a:t>
            </a:r>
            <a:r>
              <a:rPr lang="ru-RU" dirty="0" err="1" smtClean="0"/>
              <a:t>пособиедля</a:t>
            </a:r>
            <a:r>
              <a:rPr lang="ru-RU" dirty="0" smtClean="0"/>
              <a:t> учащихся 5-6 классов. - М.: "</a:t>
            </a:r>
            <a:r>
              <a:rPr lang="ru-RU" dirty="0" err="1" smtClean="0"/>
              <a:t>Мирос</a:t>
            </a:r>
            <a:r>
              <a:rPr lang="ru-RU" dirty="0" smtClean="0"/>
              <a:t>", 1995.</a:t>
            </a:r>
          </a:p>
          <a:p>
            <a:r>
              <a:rPr lang="ru-RU" dirty="0" smtClean="0"/>
              <a:t>4.Энциклопедический словарь юного натуралиста /Сост.А.Г. Рогожкин. - М.: "Педагогика", 1981.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b="1" i="1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Литература</a:t>
            </a:r>
            <a:r>
              <a:rPr lang="ru-RU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Ученица 7-го класса Садовая  Регина  под руководством  </a:t>
            </a:r>
            <a:r>
              <a:rPr lang="ru-RU" dirty="0" err="1" smtClean="0"/>
              <a:t>Шишигиной</a:t>
            </a:r>
            <a:r>
              <a:rPr lang="ru-RU" dirty="0" smtClean="0"/>
              <a:t>  Н. 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</a:rPr>
              <a:t>Работу  выполнили.</a:t>
            </a:r>
            <a:endParaRPr lang="ru-RU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внимание.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E9781700BE97940A2D5EAE2BF8D4151" ma:contentTypeVersion="0" ma:contentTypeDescription="Создание документа." ma:contentTypeScope="" ma:versionID="8cf9b56f566f353b7a31f58f522bca7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E33D208-ED90-4629-84EF-852A83332BF4}"/>
</file>

<file path=customXml/itemProps2.xml><?xml version="1.0" encoding="utf-8"?>
<ds:datastoreItem xmlns:ds="http://schemas.openxmlformats.org/officeDocument/2006/customXml" ds:itemID="{F9E04652-067C-4A2A-9367-0B40F219F4C7}"/>
</file>

<file path=customXml/itemProps3.xml><?xml version="1.0" encoding="utf-8"?>
<ds:datastoreItem xmlns:ds="http://schemas.openxmlformats.org/officeDocument/2006/customXml" ds:itemID="{719818B8-AE60-4620-974E-F5E40D48E029}"/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175</TotalTime>
  <Words>961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Геометрия вокруг нас.</vt:lpstr>
      <vt:lpstr>Нравится ли вам изучать геометрию?</vt:lpstr>
      <vt:lpstr>Где в жизни применяется геометрия?</vt:lpstr>
      <vt:lpstr>Пригодится ли изучение геометрии в вашей будущей профессии?</vt:lpstr>
      <vt:lpstr>Нужна ли геометрия в повседневной жизни, в быту?</vt:lpstr>
      <vt:lpstr>Актуальность.</vt:lpstr>
      <vt:lpstr>Презентация PowerPoint</vt:lpstr>
      <vt:lpstr>Презентация PowerPoint</vt:lpstr>
      <vt:lpstr>Первоначальные сведения.</vt:lpstr>
      <vt:lpstr>Предметы  геометрической  формы.</vt:lpstr>
      <vt:lpstr>Геометрия в быту.</vt:lpstr>
      <vt:lpstr>Геометрия в природе.</vt:lpstr>
      <vt:lpstr>Геометрия в природе.</vt:lpstr>
      <vt:lpstr>Использование геометрических форм животными.</vt:lpstr>
      <vt:lpstr>Презентация PowerPoint</vt:lpstr>
      <vt:lpstr>Литература  </vt:lpstr>
      <vt:lpstr>Работу  выполнили.</vt:lpstr>
      <vt:lpstr>Спасибо за внимание.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Геометрия вокруг нас.</dc:title>
  <dc:creator>user</dc:creator>
  <cp:lastModifiedBy>Пользователь Windows</cp:lastModifiedBy>
  <cp:revision>25</cp:revision>
  <dcterms:created xsi:type="dcterms:W3CDTF">2013-04-19T04:05:08Z</dcterms:created>
  <dcterms:modified xsi:type="dcterms:W3CDTF">2021-11-02T12:03:51Z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0x0101003E9781700BE97940A2D5EAE2BF8D4151</vt:lpwstr>
  </property>
</Properties>
</file>