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8" r:id="rId4"/>
    <p:sldId id="277" r:id="rId5"/>
    <p:sldId id="258" r:id="rId6"/>
    <p:sldId id="260" r:id="rId7"/>
    <p:sldId id="259" r:id="rId8"/>
    <p:sldId id="261" r:id="rId9"/>
    <p:sldId id="263" r:id="rId10"/>
    <p:sldId id="279" r:id="rId11"/>
    <p:sldId id="273" r:id="rId12"/>
    <p:sldId id="264" r:id="rId13"/>
    <p:sldId id="280" r:id="rId14"/>
    <p:sldId id="268" r:id="rId15"/>
    <p:sldId id="269" r:id="rId16"/>
    <p:sldId id="271" r:id="rId17"/>
    <p:sldId id="274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D0A72-419E-4523-AB24-8A9F6AC4CB83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8F772-4ADC-45E5-AAD4-A9B31C9C8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D63E9-C1CC-41ED-8BA4-8622FA3C95A1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7BF6C-1AB0-4519-B1DC-B90DBA2377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6C148-3515-4AC1-9652-D71AB823B9BE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AC741-82A2-4949-8701-11C49C0E0D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1162E-0930-4914-B05F-50B4ADB23471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89599-A690-4C79-ACDD-064C364198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4C196-0B10-4C8F-BA6F-B9C84C392646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46698-ECF1-4411-BD37-D2028C8178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0970D-D27E-40C8-81CB-0C9B909A8909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DCF89-9E9F-4276-B8E5-91C9255E0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C6A20-AF32-4FDA-95E8-73BFD624B021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A3B2B-76DA-4065-BA03-B746427065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68B98-3997-4EF3-877D-0C1CB176908C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55372-4C6A-483A-8B7D-583DE64195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BB067-D7B4-4824-9E57-9E9D6E6AF51D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CB0E5-6EC4-4D97-ADB6-5FF890C27C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2E326-262F-43BB-820D-5187277FA885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CA9CB-FD08-48F3-AEFC-055A17236A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B769F-F062-48CE-96FF-0A80D85A907B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35B90-7AAA-43C2-A6AF-646606BCC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25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1A28250-9EAF-4170-9D95-565C4DA5F083}" type="datetimeFigureOut">
              <a:rPr lang="en-US"/>
              <a:pPr>
                <a:defRPr/>
              </a:pPr>
              <a:t>11/27/2011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FD91DDD-690A-4203-B0BE-515BF50E3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839200" cy="3733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МОБУ«Средняя общеобразовательная  п.Силикатный»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>
                <a:solidFill>
                  <a:schemeClr val="hlink"/>
                </a:solidFill>
                <a:latin typeface="Comic Sans MS" pitchFamily="66" charset="0"/>
              </a:rPr>
              <a:t>Урок математики по теме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:</a:t>
            </a:r>
            <a:r>
              <a:rPr lang="ru-RU" sz="4000" dirty="0" smtClean="0">
                <a:solidFill>
                  <a:srgbClr val="FF0066"/>
                </a:solidFill>
                <a:latin typeface="Comic Sans MS" pitchFamily="66" charset="0"/>
              </a:rPr>
              <a:t> 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«Пропорции»</a:t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Учебник:  Н.Б.Истомина «Математика 6»</a:t>
            </a:r>
            <a:r>
              <a:rPr lang="ru-RU" sz="4800" b="1" dirty="0" smtClean="0">
                <a:solidFill>
                  <a:srgbClr val="FF0066"/>
                </a:solidFill>
                <a:latin typeface="Comic Sans MS" pitchFamily="66" charset="0"/>
              </a:rPr>
              <a:t/>
            </a:r>
            <a:br>
              <a:rPr lang="ru-RU" sz="4800" b="1" dirty="0" smtClean="0">
                <a:solidFill>
                  <a:srgbClr val="FF0066"/>
                </a:solidFill>
                <a:latin typeface="Comic Sans MS" pitchFamily="66" charset="0"/>
              </a:rPr>
            </a:br>
            <a:r>
              <a:rPr lang="ru-RU" sz="4800" dirty="0" smtClean="0">
                <a:solidFill>
                  <a:srgbClr val="FF0066"/>
                </a:solidFill>
                <a:latin typeface="Comic Sans MS" pitchFamily="66" charset="0"/>
              </a:rPr>
              <a:t/>
            </a:r>
            <a:br>
              <a:rPr lang="ru-RU" sz="4800" dirty="0" smtClean="0">
                <a:solidFill>
                  <a:srgbClr val="FF0066"/>
                </a:solidFill>
                <a:latin typeface="Comic Sans MS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0600" y="5257800"/>
            <a:ext cx="7848600" cy="129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Автор: Н.А.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Шишигина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26205683_Izumrudnuyy_goro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1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/>
            </a:r>
            <a:br>
              <a:rPr lang="ru-RU" b="1" kern="1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ru-RU" b="1" kern="1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Задания  на повторение. </a:t>
            </a:r>
            <a:br>
              <a:rPr lang="ru-RU" b="1" kern="1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республике Марий Эл 476 рек и 200 озер. Что показывают отношения: 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476 : 200  </a:t>
            </a:r>
          </a:p>
          <a:p>
            <a:pPr>
              <a:buNone/>
            </a:pPr>
            <a:r>
              <a:rPr lang="ru-RU" b="1" dirty="0" smtClean="0"/>
              <a:t>200 : 476</a:t>
            </a:r>
          </a:p>
          <a:p>
            <a:pPr>
              <a:buNone/>
            </a:pPr>
            <a:r>
              <a:rPr lang="ru-RU" b="1" dirty="0" smtClean="0"/>
              <a:t>476 : 676</a:t>
            </a:r>
          </a:p>
          <a:p>
            <a:pPr>
              <a:buNone/>
            </a:pPr>
            <a:r>
              <a:rPr lang="ru-RU" b="1" dirty="0" smtClean="0"/>
              <a:t>200 : 676</a:t>
            </a:r>
            <a:r>
              <a:rPr lang="ru-RU" dirty="0" smtClean="0"/>
              <a:t> </a:t>
            </a:r>
          </a:p>
        </p:txBody>
      </p:sp>
      <p:pic>
        <p:nvPicPr>
          <p:cNvPr id="8" name="Picture 2" descr="D:\фото\100CANON\IMG_34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514600"/>
            <a:ext cx="51308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1219200"/>
          </a:xfrm>
        </p:spPr>
        <p:txBody>
          <a:bodyPr/>
          <a:lstStyle/>
          <a:p>
            <a:r>
              <a:rPr lang="ru-RU" b="1" kern="1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/>
            </a:r>
            <a:br>
              <a:rPr lang="ru-RU" b="1" kern="1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ru-RU" b="1" kern="1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Задания  на повторение. </a:t>
            </a:r>
            <a:br>
              <a:rPr lang="ru-RU" b="1" kern="1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ru-RU" b="1" kern="1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(из материалов ГИА)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153400" cy="5257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Отношение     равно     .Найти обратное отношение.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Масса конфет 3 кг, а масса печенья 600г. Найти отношение массы печенья к массе конфет.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Масса печенья 12 кг, а масса упаковки 400г.Найти отношение массы печенья к массе упаковки.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Отрезок длиной 80 см разделили на два отрезка в отношении 5 : 3. Найдите длину большего отрезка.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endParaRPr lang="ru-RU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1800" y="1447800"/>
            <a:ext cx="152400" cy="609600"/>
          </a:xfrm>
          <a:prstGeom prst="rect">
            <a:avLst/>
          </a:prstGeom>
          <a:noFill/>
        </p:spPr>
      </p:pic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37892" y="1524000"/>
            <a:ext cx="281354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Представь данное число в виде суммы двух слагаемых, если известно их отношение.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81000" y="2819400"/>
          <a:ext cx="83820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  <a:gridCol w="2095500"/>
                <a:gridCol w="2095500"/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частей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480</a:t>
                      </a:r>
                      <a:endParaRPr lang="ru-RU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 : 37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" y="4686300"/>
          <a:ext cx="8305800" cy="171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/>
                <a:gridCol w="2768600"/>
                <a:gridCol w="2768600"/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Периметр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прямоугольника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сторон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прямоугольника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Площадь прямоугольника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(вычисления)</a:t>
                      </a:r>
                      <a:endParaRPr lang="ru-RU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 см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: 11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398" name="WordArt 38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1524000" y="533401"/>
            <a:ext cx="5791200" cy="83819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Заполни таблицу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Представь данное число в виде суммы двух слагаемых, если известно их отношение.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81000" y="2895600"/>
          <a:ext cx="84582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550"/>
                <a:gridCol w="2114550"/>
                <a:gridCol w="2114550"/>
                <a:gridCol w="2114550"/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частей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480</a:t>
                      </a:r>
                      <a:endParaRPr lang="ru-RU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 : 37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46 +74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92 + 148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184 +296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" y="4648200"/>
          <a:ext cx="8382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3472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Периметр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прямоугольника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сторон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прямоугольника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Площадь прямоугольника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(вычисления)</a:t>
                      </a:r>
                      <a:endParaRPr lang="ru-RU" dirty="0"/>
                    </a:p>
                  </a:txBody>
                  <a:tcPr/>
                </a:tc>
              </a:tr>
              <a:tr h="817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 см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: 11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* 11=44 см</a:t>
                      </a:r>
                      <a:r>
                        <a:rPr lang="ru-RU" sz="1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422" name="WordArt 38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1524000" y="533400"/>
            <a:ext cx="6400800" cy="83819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Заполни таблицу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3200400" y="1752600"/>
            <a:ext cx="5486400" cy="4114800"/>
          </a:xfrm>
        </p:spPr>
        <p:txBody>
          <a:bodyPr/>
          <a:lstStyle/>
          <a:p>
            <a:pPr eaLnBrk="1" hangingPunct="1"/>
            <a:r>
              <a:rPr lang="ru-RU" smtClean="0"/>
              <a:t>№256.        Возраст сына относится к возрасту отца как 5 : 12. Сколько лет отцу, если он старше сына на 21 год? Во сколько раз отец старше сына?</a:t>
            </a:r>
          </a:p>
          <a:p>
            <a:pPr eaLnBrk="1" hangingPunct="1"/>
            <a:endParaRPr lang="ru-RU" smtClean="0"/>
          </a:p>
        </p:txBody>
      </p:sp>
      <p:pic>
        <p:nvPicPr>
          <p:cNvPr id="4" name="Picture 9" descr="Рисунок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052513"/>
            <a:ext cx="3170237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WordArt 5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2971800" y="533400"/>
            <a:ext cx="4953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Задача.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kern="10" dirty="0">
              <a:ln w="9525">
                <a:noFill/>
                <a:round/>
                <a:headEnd/>
                <a:tailEnd/>
              </a:ln>
              <a:solidFill>
                <a:schemeClr val="bg2"/>
              </a:solid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Выбери два отношения, из которых можно составить верное равенство. Запиши это равенство.</a:t>
            </a:r>
          </a:p>
          <a:p>
            <a:pPr eaLnBrk="1" hangingPunct="1">
              <a:buFont typeface="Arial" charset="0"/>
              <a:buNone/>
            </a:pPr>
            <a:r>
              <a:rPr lang="ru-RU" smtClean="0">
                <a:solidFill>
                  <a:schemeClr val="bg1"/>
                </a:solidFill>
              </a:rPr>
              <a:t>1,5 : 2;      3 : 6;       4,5 : 8;      6 : 8;    15 : 10.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  <a:p>
            <a:pPr algn="ctr" eaLnBrk="1" hangingPunct="1">
              <a:buFont typeface="Arial" charset="0"/>
              <a:buNone/>
            </a:pPr>
            <a:r>
              <a:rPr lang="ru-RU" smtClean="0">
                <a:solidFill>
                  <a:srgbClr val="FF0000"/>
                </a:solidFill>
              </a:rPr>
              <a:t>1,5 : 2  =    6 :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Arial"/>
                <a:cs typeface="Arial"/>
              </a:rPr>
              <a:t>ПРОПОРЦИИ</a:t>
            </a:r>
            <a:endParaRPr lang="ru-RU" b="1" kern="10" dirty="0">
              <a:ln w="9525">
                <a:noFill/>
                <a:round/>
                <a:headEnd/>
                <a:tailEnd/>
              </a:ln>
              <a:solidFill>
                <a:schemeClr val="bg2"/>
              </a:solid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49831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 </a:t>
            </a:r>
          </a:p>
          <a:p>
            <a:pPr eaLnBrk="1" hangingPunct="1">
              <a:buFont typeface="Arial" charset="0"/>
              <a:buNone/>
            </a:pP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Равенство </a:t>
            </a:r>
            <a:r>
              <a:rPr lang="ru-RU" sz="2600" b="1" smtClean="0">
                <a:latin typeface="Times New Roman" pitchFamily="18" charset="0"/>
                <a:cs typeface="Times New Roman" pitchFamily="18" charset="0"/>
              </a:rPr>
              <a:t>двух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 отношений называют </a:t>
            </a:r>
            <a:r>
              <a:rPr lang="ru-RU" sz="2600" b="1" smtClean="0">
                <a:latin typeface="Times New Roman" pitchFamily="18" charset="0"/>
                <a:cs typeface="Times New Roman" pitchFamily="18" charset="0"/>
              </a:rPr>
              <a:t>пропорцией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Arial" charset="0"/>
              <a:buNone/>
            </a:pP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С помощью букв пропорцию можно записать:</a:t>
            </a:r>
          </a:p>
          <a:p>
            <a:pPr eaLnBrk="1" hangingPunct="1">
              <a:buFont typeface="Arial" charset="0"/>
              <a:buNone/>
            </a:pP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                       или       а : </a:t>
            </a:r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 = с : </a:t>
            </a:r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ru-RU" sz="26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И прочитать: «а так относится к </a:t>
            </a:r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 как с относится к </a:t>
            </a:r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» или « отношение а к </a:t>
            </a:r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 равно отношению </a:t>
            </a:r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c  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eaLnBrk="1" hangingPunct="1">
              <a:buFont typeface="Arial" charset="0"/>
              <a:buNone/>
            </a:pP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Числа  </a:t>
            </a:r>
            <a:r>
              <a:rPr lang="ru-RU" sz="2600" b="1" i="1" smtClean="0">
                <a:latin typeface="Times New Roman" pitchFamily="18" charset="0"/>
                <a:cs typeface="Times New Roman" pitchFamily="18" charset="0"/>
              </a:rPr>
              <a:t>а и </a:t>
            </a:r>
            <a:r>
              <a:rPr lang="en-US" sz="2600" b="1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 называют </a:t>
            </a:r>
            <a:r>
              <a:rPr lang="ru-RU" sz="2600" b="1" i="1" smtClean="0">
                <a:latin typeface="Times New Roman" pitchFamily="18" charset="0"/>
                <a:cs typeface="Times New Roman" pitchFamily="18" charset="0"/>
              </a:rPr>
              <a:t>крайними членами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 пропорции, числа </a:t>
            </a:r>
            <a:r>
              <a:rPr lang="en-US" sz="2600" b="1" i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600" b="1" i="1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600" b="1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 называют </a:t>
            </a:r>
            <a:r>
              <a:rPr lang="ru-RU" sz="2600" b="1" i="1" smtClean="0">
                <a:latin typeface="Times New Roman" pitchFamily="18" charset="0"/>
                <a:cs typeface="Times New Roman" pitchFamily="18" charset="0"/>
              </a:rPr>
              <a:t>средними членами</a:t>
            </a:r>
            <a:r>
              <a:rPr lang="ru-RU" sz="2600" smtClean="0">
                <a:latin typeface="Times New Roman" pitchFamily="18" charset="0"/>
                <a:cs typeface="Times New Roman" pitchFamily="18" charset="0"/>
              </a:rPr>
              <a:t> пропорции.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048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2743200"/>
            <a:ext cx="5334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Arial"/>
                <a:cs typeface="Arial"/>
              </a:rPr>
              <a:t>ПРОПОРЦИИ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33CC33"/>
                </a:solidFill>
              </a:rPr>
              <a:t>Прочитайте пропорции разными способами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33CC33"/>
                </a:solidFill>
              </a:rPr>
              <a:t>и назовите крайние и средние члены пропорции</a:t>
            </a:r>
          </a:p>
          <a:p>
            <a:endParaRPr lang="ru-RU" dirty="0"/>
          </a:p>
        </p:txBody>
      </p:sp>
      <p:pic>
        <p:nvPicPr>
          <p:cNvPr id="4" name="Picture 8" descr="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457200"/>
            <a:ext cx="20891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86000" y="3105835"/>
            <a:ext cx="441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660066"/>
                </a:solidFill>
              </a:rPr>
              <a:t>5:10=7:14</a:t>
            </a:r>
          </a:p>
          <a:p>
            <a:r>
              <a:rPr lang="ru-RU" sz="4000" dirty="0" smtClean="0">
                <a:solidFill>
                  <a:srgbClr val="660066"/>
                </a:solidFill>
              </a:rPr>
              <a:t>18:3=30:5</a:t>
            </a:r>
            <a:endParaRPr lang="ru-RU" sz="4000" dirty="0">
              <a:solidFill>
                <a:srgbClr val="660066"/>
              </a:solidFill>
            </a:endParaRPr>
          </a:p>
        </p:txBody>
      </p:sp>
      <p:graphicFrame>
        <p:nvGraphicFramePr>
          <p:cNvPr id="25605" name="Object 2"/>
          <p:cNvGraphicFramePr>
            <a:graphicFrameLocks noChangeAspect="1"/>
          </p:cNvGraphicFramePr>
          <p:nvPr/>
        </p:nvGraphicFramePr>
        <p:xfrm>
          <a:off x="2514600" y="4419600"/>
          <a:ext cx="2092325" cy="2119313"/>
        </p:xfrm>
        <a:graphic>
          <a:graphicData uri="http://schemas.openxmlformats.org/presentationml/2006/ole">
            <p:oleObj spid="_x0000_s24578" name="Формула" r:id="rId4" imgW="4572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4" name="Picture 1035" descr="AG00040_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1981200"/>
            <a:ext cx="2438400" cy="2706078"/>
          </a:xfrm>
        </p:spPr>
      </p:pic>
      <p:sp>
        <p:nvSpPr>
          <p:cNvPr id="5" name="Прямоугольник 4"/>
          <p:cNvSpPr/>
          <p:nvPr/>
        </p:nvSpPr>
        <p:spPr>
          <a:xfrm>
            <a:off x="1358106" y="304800"/>
            <a:ext cx="71000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Физкультминутка</a:t>
            </a:r>
            <a:endParaRPr lang="ru-RU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4779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Arial"/>
                <a:cs typeface="Arial"/>
              </a:rPr>
            </a:br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Arial"/>
                <a:cs typeface="Arial"/>
              </a:rPr>
              <a:t>ПРОПОРЦИИ</a:t>
            </a:r>
            <a:b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Arial"/>
                <a:cs typeface="Arial"/>
              </a:rPr>
            </a:br>
            <a:endParaRPr lang="ru-RU" dirty="0"/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№ 293 (а -е)</a:t>
            </a:r>
          </a:p>
          <a:p>
            <a:pPr algn="ctr" eaLnBrk="1" hangingPunct="1">
              <a:buFont typeface="Arial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№ 295 (а - е).</a:t>
            </a:r>
          </a:p>
          <a:p>
            <a:pPr algn="ctr" eaLnBrk="1" hangingPunct="1">
              <a:buFont typeface="Arial" charset="0"/>
              <a:buNone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Что вы заметили?</a:t>
            </a:r>
          </a:p>
        </p:txBody>
      </p:sp>
      <p:pic>
        <p:nvPicPr>
          <p:cNvPr id="26627" name="Picture 27" descr="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476250"/>
            <a:ext cx="15128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Arial"/>
                <a:cs typeface="Arial"/>
              </a:rPr>
              <a:t>ПРОПОРЦИИ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3300"/>
                </a:solidFill>
              </a:rPr>
              <a:t>В верной пропорции произведение крайних членов равно </a:t>
            </a:r>
            <a:r>
              <a:rPr lang="ru-RU" b="1" dirty="0" smtClean="0">
                <a:solidFill>
                  <a:srgbClr val="FF3300"/>
                </a:solidFill>
              </a:rPr>
              <a:t> произведению </a:t>
            </a:r>
            <a:r>
              <a:rPr lang="ru-RU" b="1" dirty="0" smtClean="0">
                <a:solidFill>
                  <a:srgbClr val="FF3300"/>
                </a:solidFill>
              </a:rPr>
              <a:t>средних</a:t>
            </a:r>
            <a:r>
              <a:rPr lang="ru-RU" b="1" dirty="0" smtClean="0">
                <a:solidFill>
                  <a:srgbClr val="990099"/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72890" y="3244334"/>
            <a:ext cx="3798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FF3300"/>
                </a:solidFill>
              </a:rPr>
              <a:t>Основное свойство пропорции</a:t>
            </a:r>
            <a:endParaRPr lang="ru-RU" b="1" dirty="0">
              <a:solidFill>
                <a:srgbClr val="FF3300"/>
              </a:solidFill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4800600"/>
            <a:ext cx="17526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 стрелкой 7"/>
          <p:cNvCxnSpPr/>
          <p:nvPr/>
        </p:nvCxnSpPr>
        <p:spPr>
          <a:xfrm>
            <a:off x="4038600" y="5029200"/>
            <a:ext cx="10668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038600" y="4953000"/>
            <a:ext cx="990600" cy="685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Arial"/>
                <a:cs typeface="Arial"/>
              </a:rPr>
              <a:t>ПРОПОРЦИИ</a:t>
            </a:r>
            <a:b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Arial"/>
                <a:cs typeface="Arial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Отметь знаком «+» правильные утверждения и знаком «-» - ошибочные.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Пропорции – равенство отношений.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Пропорция – это равенство двух отношений.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Для составления пропорции нужно 4 числа.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 верной пропорции произведение крайних членов равно произведению средних членов.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Если в верной пропорции поменять местами ее члены, то получившиеся пропорции будут тоже верны.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Если в какой-либо пропорции произведение крайних членов равно произведению средних, то эта пропорция верна.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Если в верной пропорции поменять местами средние члены со средними, а крайние с крайними, то получившиеся пропорции тоже будут верны.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Arial"/>
                <a:cs typeface="Arial"/>
              </a:rPr>
              <a:t>ПРОПОРЦИИ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1. -    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2. +     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3. +     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4. +   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5. –   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6. +       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7. +</a:t>
            </a:r>
          </a:p>
          <a:p>
            <a:pPr eaLnBrk="1" hangingPunct="1"/>
            <a:endParaRPr lang="ru-RU" smtClean="0"/>
          </a:p>
        </p:txBody>
      </p:sp>
      <p:pic>
        <p:nvPicPr>
          <p:cNvPr id="6" name="Picture 8" descr="морда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752600"/>
            <a:ext cx="180022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морда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4419600"/>
            <a:ext cx="2259013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морда4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1905000"/>
            <a:ext cx="2295525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КРАСОТА ПРОПОРЦИИ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44762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1" hangingPunct="1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УРОК</a:t>
            </a:r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Picture 7" descr="Рисунок1тт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67000" y="2514600"/>
            <a:ext cx="4041775" cy="29241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EA81A9FA549B343A4CDAA904E723D9D" ma:contentTypeVersion="0" ma:contentTypeDescription="Создание документа." ma:contentTypeScope="" ma:versionID="b256ba010fce51ebb68a7c8b75356dc6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70FAEEB-13BB-4A0B-94BE-8CC3FE70B765}"/>
</file>

<file path=customXml/itemProps2.xml><?xml version="1.0" encoding="utf-8"?>
<ds:datastoreItem xmlns:ds="http://schemas.openxmlformats.org/officeDocument/2006/customXml" ds:itemID="{27543819-E8B7-4EAB-8FFF-73B9906987AF}"/>
</file>

<file path=customXml/itemProps3.xml><?xml version="1.0" encoding="utf-8"?>
<ds:datastoreItem xmlns:ds="http://schemas.openxmlformats.org/officeDocument/2006/customXml" ds:itemID="{5A2BC80D-E4CB-48A5-910E-7BC528C27B1B}"/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434</Words>
  <PresentationFormat>Экран (4:3)</PresentationFormat>
  <Paragraphs>97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Office Theme</vt:lpstr>
      <vt:lpstr>Формула</vt:lpstr>
      <vt:lpstr>      МОБУ«Средняя общеобразовательная  п.Силикатный»  Урок математики по теме: «Пропорции» Учебник:  Н.Б.Истомина «Математика 6»     </vt:lpstr>
      <vt:lpstr>Слайд 2</vt:lpstr>
      <vt:lpstr> Задания  на повторение.   </vt:lpstr>
      <vt:lpstr> Задания  на повторение.  (из материалов ГИА) </vt:lpstr>
      <vt:lpstr>Слайд 5</vt:lpstr>
      <vt:lpstr>Слайд 6</vt:lpstr>
      <vt:lpstr>Слайд 7</vt:lpstr>
      <vt:lpstr>Слайд 8</vt:lpstr>
      <vt:lpstr>ПРОПОРЦИИ</vt:lpstr>
      <vt:lpstr>ПРОПОРЦИИ</vt:lpstr>
      <vt:lpstr>Слайд 11</vt:lpstr>
      <vt:lpstr> ПРОПОРЦИИ </vt:lpstr>
      <vt:lpstr>ПРОПОРЦИИ</vt:lpstr>
      <vt:lpstr>ПРОПОРЦИИ </vt:lpstr>
      <vt:lpstr>ПРОПОРЦИИ</vt:lpstr>
      <vt:lpstr>Слайд 16</vt:lpstr>
      <vt:lpstr> СПАСИБО ЗА УРОК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Natalya</dc:creator>
  <cp:lastModifiedBy>Natalya</cp:lastModifiedBy>
  <cp:revision>26</cp:revision>
  <dcterms:created xsi:type="dcterms:W3CDTF">2011-11-13T16:23:07Z</dcterms:created>
  <dcterms:modified xsi:type="dcterms:W3CDTF">2011-11-27T17:43:32Z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0x0101005EA81A9FA549B343A4CDAA904E723D9D</vt:lpwstr>
  </property>
</Properties>
</file>