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566" autoAdjust="0"/>
    <p:restoredTop sz="93190" autoAdjust="0"/>
  </p:normalViewPr>
  <p:slideViewPr>
    <p:cSldViewPr>
      <p:cViewPr varScale="1">
        <p:scale>
          <a:sx n="68" d="100"/>
          <a:sy n="68" d="100"/>
        </p:scale>
        <p:origin x="-13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571480"/>
            <a:ext cx="8135904" cy="564360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Выполнила:</a:t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ученица 6 класса</a:t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Пащенко Яна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2143116"/>
            <a:ext cx="7406640" cy="2079002"/>
          </a:xfrm>
        </p:spPr>
        <p:txBody>
          <a:bodyPr>
            <a:normAutofit fontScale="85000" lnSpcReduction="20000"/>
          </a:bodyPr>
          <a:lstStyle/>
          <a:p>
            <a:r>
              <a:rPr lang="ru-RU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</a:t>
            </a:r>
          </a:p>
          <a:p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Лёгкая атлетика</a:t>
            </a:r>
          </a:p>
          <a:p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«Прыжки в 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высоту»  </a:t>
            </a:r>
          </a:p>
          <a:p>
            <a:endParaRPr lang="ru-RU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8288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Историческое </a:t>
            </a:r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endParaRPr lang="ru-RU" sz="4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Предшественниками современных спортивных прыжков в высоту были прыжки и различные упражнения по преодолению высоких препятствий.</a:t>
            </a:r>
          </a:p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Например, прыжки через лошадей (королевский прыжок </a:t>
            </a:r>
            <a:r>
              <a:rPr lang="ru-RU" sz="11200" dirty="0" err="1" smtClean="0">
                <a:latin typeface="Times New Roman" pitchFamily="18" charset="0"/>
                <a:cs typeface="Times New Roman" pitchFamily="18" charset="0"/>
              </a:rPr>
              <a:t>Тойтобода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 через шесть лошадей). В средние века применялся бег с прыжками вдоль городской стены, во время которого надо было допрыгнуть до отметки на стене.</a:t>
            </a:r>
          </a:p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О некоторых первобытных народах известно, что они (например, племя </a:t>
            </a:r>
            <a:r>
              <a:rPr lang="ru-RU" sz="11200" dirty="0" err="1" smtClean="0">
                <a:latin typeface="Times New Roman" pitchFamily="18" charset="0"/>
                <a:cs typeface="Times New Roman" pitchFamily="18" charset="0"/>
              </a:rPr>
              <a:t>ватусси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 в Африке) с возвышенной площадки для отталкивания преодолевали высоту до 2,5 м.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Способы прыжков в высоту</a:t>
            </a:r>
            <a:endParaRPr lang="ru-RU" sz="4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«Ножницы» («перешагивание»).</a:t>
            </a:r>
          </a:p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«Волна».</a:t>
            </a:r>
          </a:p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«Перекат».</a:t>
            </a:r>
          </a:p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 «Перекидной».</a:t>
            </a:r>
          </a:p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 «Флоп».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lide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3464346"/>
            <a:ext cx="4000528" cy="2989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357166"/>
            <a:ext cx="7498080" cy="1143000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Материальное обеспечение</a:t>
            </a:r>
            <a:endParaRPr lang="ru-RU" sz="4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428736"/>
            <a:ext cx="7715272" cy="4800600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Яма для прыжков в высоту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Дорожка для разбега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Стойки для прыжков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Планка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og_ecvgpybiw6h0orwgnwc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3000372"/>
            <a:ext cx="3571900" cy="31102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Техника прыжка в высоту</a:t>
            </a:r>
            <a:endParaRPr lang="ru-RU" sz="4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Стремясь улучшить результаты прыгунов, в последние десятилетия разрабатывали такие технические приемы прыжка, которые должны были помочь спортсмену наилучшим образом использовать прыжковую силу. Различают несколько главных способов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прыжка.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Прыжок «Ножницы»             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Этот прыжок является самым распространённым и доступным для школьников.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Благодаря своей простоте он применяется как важное средство для развития прыгучести и ловкости.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12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2" y="4214818"/>
            <a:ext cx="4286280" cy="2485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Лучший </a:t>
            </a:r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прыгун Дона</a:t>
            </a:r>
            <a:endParaRPr lang="ru-RU" sz="4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/>
              <a:t>                              </a:t>
            </a:r>
            <a:r>
              <a:rPr lang="ru-RU" sz="5100" dirty="0" smtClean="0"/>
              <a:t>Андрей </a:t>
            </a:r>
            <a:r>
              <a:rPr lang="ru-RU" sz="5100" dirty="0" err="1" smtClean="0"/>
              <a:t>Сильнов</a:t>
            </a:r>
            <a:r>
              <a:rPr lang="ru-RU" sz="5100" dirty="0" smtClean="0"/>
              <a:t>.</a:t>
            </a:r>
          </a:p>
          <a:p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В 2004 году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Сильнов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был включен в состав сборной России по легкой атлетике.</a:t>
            </a:r>
          </a:p>
          <a:p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По результатам чемпионата России-2008, где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Сильнов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с результатом 230 см занял 4-е место, не проходил в состав на Олимпиаду в Пекине, но благодаря блестящему выступлению на лондонском гран-при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Нориджского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союза, где 25 июля 2008 года Андрей установил личный рекорд 238 см, в последний момент был включён в состав сборной России. На Олимпийских Играх в Пекине выступил успешно и, взяв все свои высоты вплоть до 2,36 с первой попытки и обыграв своего основного конкурента Стефана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Хольма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 стал победителем.</a:t>
            </a:r>
          </a:p>
          <a:p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80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Лучшие </a:t>
            </a:r>
            <a:r>
              <a:rPr lang="ru-RU" sz="480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прыгуны </a:t>
            </a:r>
            <a:r>
              <a:rPr lang="ru-RU" sz="480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мира</a:t>
            </a:r>
            <a:endParaRPr lang="ru-RU" sz="4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3th+IAAF+World+Athletics+Championships+Daegu+msPsgkcGEDp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1285860"/>
            <a:ext cx="3000396" cy="3801809"/>
          </a:xfrm>
        </p:spPr>
      </p:pic>
      <p:pic>
        <p:nvPicPr>
          <p:cNvPr id="5" name="Рисунок 4" descr="g_1fbeef3ee0748be8fc746ceb9f8ec401_2_1400x11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1285860"/>
            <a:ext cx="3622871" cy="2357454"/>
          </a:xfrm>
          <a:prstGeom prst="rect">
            <a:avLst/>
          </a:prstGeom>
        </p:spPr>
      </p:pic>
      <p:pic>
        <p:nvPicPr>
          <p:cNvPr id="6" name="Рисунок 5" descr="GettyImages-82460866-e153508556459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4071942"/>
            <a:ext cx="3794167" cy="23285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endParaRPr lang="ru-RU" sz="54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5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5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 </a:t>
            </a:r>
            <a:endParaRPr lang="ru-RU" sz="54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A34F044E4A4074CA9678B7B2AA95808" ma:contentTypeVersion="0" ma:contentTypeDescription="Создание документа." ma:contentTypeScope="" ma:versionID="9259bc6eecec7b79c7f3c1ba7e0640a4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B6DC62A-F137-4296-8FB6-4191B4A7B977}"/>
</file>

<file path=customXml/itemProps2.xml><?xml version="1.0" encoding="utf-8"?>
<ds:datastoreItem xmlns:ds="http://schemas.openxmlformats.org/officeDocument/2006/customXml" ds:itemID="{E5F25636-B8CB-4032-B82B-12E912490CE5}"/>
</file>

<file path=customXml/itemProps3.xml><?xml version="1.0" encoding="utf-8"?>
<ds:datastoreItem xmlns:ds="http://schemas.openxmlformats.org/officeDocument/2006/customXml" ds:itemID="{51A7C156-9368-4A38-A3F4-B2BDC971B7B3}"/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253</TotalTime>
  <Words>311</Words>
  <PresentationFormat>Экран (4:3)</PresentationFormat>
  <Paragraphs>59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                                                                    Выполнила:                                                             ученица 6 класса                                                                   Пащенко Яна </vt:lpstr>
      <vt:lpstr>    Историческое развитие</vt:lpstr>
      <vt:lpstr>Способы прыжков в высоту</vt:lpstr>
      <vt:lpstr>Материальное обеспечение</vt:lpstr>
      <vt:lpstr>Техника прыжка в высоту</vt:lpstr>
      <vt:lpstr>        Прыжок «Ножницы»              </vt:lpstr>
      <vt:lpstr>      Лучший прыгун Дона</vt:lpstr>
      <vt:lpstr>    Лучшие прыгуны мира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     «лёгкая атлетика»</dc:title>
  <dc:creator>Lenovo</dc:creator>
  <cp:lastModifiedBy>Windows User</cp:lastModifiedBy>
  <cp:revision>26</cp:revision>
  <dcterms:created xsi:type="dcterms:W3CDTF">2019-10-13T10:05:48Z</dcterms:created>
  <dcterms:modified xsi:type="dcterms:W3CDTF">2019-10-22T16:32:38Z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0x010100CA34F044E4A4074CA9678B7B2AA95808</vt:lpwstr>
  </property>
</Properties>
</file>