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anders-k.ru/2009/mariiel-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Замок Шереметьевых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6143644"/>
            <a:ext cx="6286544" cy="71435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900" dirty="0" err="1" smtClean="0"/>
              <a:t>Дербенёва</a:t>
            </a:r>
            <a:r>
              <a:rPr lang="ru-RU" sz="1900" dirty="0" smtClean="0"/>
              <a:t>   </a:t>
            </a:r>
            <a:r>
              <a:rPr lang="ru-RU" sz="1900" dirty="0" smtClean="0"/>
              <a:t>Наталия</a:t>
            </a:r>
            <a:r>
              <a:rPr lang="ru-RU" sz="1900" dirty="0" smtClean="0"/>
              <a:t> </a:t>
            </a:r>
            <a:r>
              <a:rPr lang="ru-RU" sz="1900" dirty="0" smtClean="0"/>
              <a:t>Серафимовна</a:t>
            </a:r>
            <a:r>
              <a:rPr lang="en-US" sz="1900" dirty="0" smtClean="0"/>
              <a:t> </a:t>
            </a:r>
            <a:r>
              <a:rPr lang="ru-RU" sz="1900" dirty="0" smtClean="0"/>
              <a:t>учитель начальных </a:t>
            </a:r>
            <a:r>
              <a:rPr lang="ru-RU" sz="1900" dirty="0" smtClean="0"/>
              <a:t>классов</a:t>
            </a:r>
            <a:r>
              <a:rPr lang="en-US" sz="1900" dirty="0" smtClean="0"/>
              <a:t>  </a:t>
            </a:r>
            <a:r>
              <a:rPr lang="ru-RU" sz="1900" dirty="0" smtClean="0"/>
              <a:t>МОБУ </a:t>
            </a:r>
            <a:r>
              <a:rPr lang="ru-RU" sz="1900" dirty="0" smtClean="0"/>
              <a:t>«</a:t>
            </a:r>
            <a:r>
              <a:rPr lang="ru-RU" sz="1900" dirty="0" err="1" smtClean="0"/>
              <a:t>Новоарбанская</a:t>
            </a:r>
            <a:r>
              <a:rPr lang="ru-RU" sz="1900" dirty="0" smtClean="0"/>
              <a:t> СОШ»</a:t>
            </a:r>
          </a:p>
          <a:p>
            <a:pPr algn="ctr">
              <a:buNone/>
            </a:pPr>
            <a:endParaRPr lang="ru-RU" sz="1900" dirty="0" smtClean="0"/>
          </a:p>
          <a:p>
            <a:endParaRPr lang="ru-RU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357321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Замок Шереметьевых.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14554"/>
            <a:ext cx="6400800" cy="442915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Посёлок Юрино.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юго-западной части Марий Эл на левом берегу Волги между старинными городами Козьмодемьянском и Васильсурском раскинулся посёлок Юрино.</a:t>
            </a:r>
            <a:endParaRPr lang="ru-RU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571876"/>
            <a:ext cx="376236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Строительство «главного дома».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736"/>
            <a:ext cx="8229600" cy="4768865"/>
          </a:xfrm>
        </p:spPr>
        <p:txBody>
          <a:bodyPr/>
          <a:lstStyle/>
          <a:p>
            <a:pPr>
              <a:buNone/>
            </a:pPr>
            <a:r>
              <a:rPr lang="ru-RU" sz="2400" dirty="0"/>
              <a:t>    В 1874 году началось строительство </a:t>
            </a:r>
            <a:r>
              <a:rPr lang="ru-RU" sz="2400" dirty="0" err="1" smtClean="0"/>
              <a:t>Юринского</a:t>
            </a:r>
            <a:r>
              <a:rPr lang="ru-RU" sz="2400" dirty="0"/>
              <a:t> </a:t>
            </a:r>
            <a:r>
              <a:rPr lang="ru-RU" sz="2400" dirty="0" smtClean="0"/>
              <a:t>«каменного»дома</a:t>
            </a:r>
            <a:r>
              <a:rPr lang="ru-RU" sz="2400" dirty="0"/>
              <a:t>, или «главного дома». Усадьба занимала площадь до 60 гектаров. Вокруг замка воздвигаются каменные крепостные стены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071810"/>
            <a:ext cx="5572164" cy="353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замке более 100 комнат.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Самый большой зал замка – Романовский.</a:t>
            </a:r>
          </a:p>
          <a:p>
            <a:pPr>
              <a:buNone/>
            </a:pPr>
            <a:r>
              <a:rPr lang="ru-RU" dirty="0"/>
              <a:t>    Арабский зал украшен растительным </a:t>
            </a:r>
            <a:r>
              <a:rPr lang="ru-RU" dirty="0" smtClean="0"/>
              <a:t>орнаментом</a:t>
            </a:r>
            <a:r>
              <a:rPr lang="ru-RU" sz="4000" dirty="0" smtClean="0"/>
              <a:t>.</a:t>
            </a:r>
          </a:p>
          <a:p>
            <a:pPr>
              <a:buNone/>
            </a:pPr>
            <a:r>
              <a:rPr lang="ru-RU" sz="4000" dirty="0"/>
              <a:t> </a:t>
            </a:r>
            <a:r>
              <a:rPr lang="ru-RU" sz="4000" dirty="0" smtClean="0"/>
              <a:t>  </a:t>
            </a:r>
            <a:r>
              <a:rPr lang="ru-RU" dirty="0"/>
              <a:t>Китайская комната наполнена восточными штучками в китайском стиле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Русский гостиный зал оформлен в стиле дворцовых палат Московского Кремля.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«Дубовая комната» или кабинет владельца замка.</a:t>
            </a:r>
            <a:endParaRPr lang="ru-RU" dirty="0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5724" y="1600200"/>
            <a:ext cx="605255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Зимний сад под стеклянным куполом.</a:t>
            </a:r>
            <a:endParaRPr lang="ru-RU" dirty="0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85804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…Это был небывалый даже для России долгострой…</a:t>
            </a:r>
            <a:endParaRPr lang="ru-RU" dirty="0"/>
          </a:p>
        </p:txBody>
      </p:sp>
      <p:pic>
        <p:nvPicPr>
          <p:cNvPr id="5" name="Содержимое 4" descr=" []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49769"/>
            <a:ext cx="4038600" cy="302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ПАПАМАМА.BEST-N0X77AO55N\Desktop\юля\yandsearc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419347"/>
            <a:ext cx="4038600" cy="2887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4038600" cy="550072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Реставрация замка длилась более 70 лет.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785794"/>
            <a:ext cx="4038600" cy="55721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Целыми остались разноцветные витражи.</a:t>
            </a:r>
            <a:endParaRPr lang="ru-RU" dirty="0"/>
          </a:p>
        </p:txBody>
      </p:sp>
      <p:pic>
        <p:nvPicPr>
          <p:cNvPr id="5" name="Рисунок 4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400052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 [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14554"/>
            <a:ext cx="437768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 Шереметьевых.</a:t>
            </a:r>
            <a:endParaRPr lang="ru-RU" dirty="0"/>
          </a:p>
        </p:txBody>
      </p:sp>
      <p:pic>
        <p:nvPicPr>
          <p:cNvPr id="2050" name="Picture 2" descr="C:\Users\ПАПАМАМА.BEST-N0X77AO55N\Desktop\юля\Герб Шереметьевых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14422"/>
            <a:ext cx="5786478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Легенды замка.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   Когда я первый раз попал в </a:t>
            </a:r>
            <a:r>
              <a:rPr lang="ru-RU" dirty="0">
                <a:hlinkClick r:id="rId2"/>
              </a:rPr>
              <a:t>Юрино</a:t>
            </a:r>
            <a:r>
              <a:rPr lang="ru-RU" dirty="0"/>
              <a:t>, от замка веяло запустением. По разбитой парадной лестнице пробрался в Дубовый кабинет, оттуда видна Восточная комната. Вдруг холодок по спине: в оконной раме, как в картинной, возник призрачный женский силуэт. Иконописный наклон головы, желтый круг лица в белом веночке... Предупреждали ведь меня, что по замку бродит вроде как привидение в образе крепостной девки Палаши. Ее, мол, замуровали в "каменный мешок" за то, что отказала графу в его праве "первой ночи".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АПАМАМА.BEST-N0X77AO55N\Desktop\юля\22978515_img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71678"/>
            <a:ext cx="7772400" cy="2143140"/>
          </a:xfrm>
        </p:spPr>
        <p:txBody>
          <a:bodyPr>
            <a:noAutofit/>
          </a:bodyPr>
          <a:lstStyle/>
          <a:p>
            <a:r>
              <a:rPr lang="ru-RU" sz="8000" dirty="0"/>
              <a:t>Спасибо за внимание</a:t>
            </a:r>
            <a:r>
              <a:rPr lang="ru-RU" sz="8000" dirty="0" smtClean="0"/>
              <a:t>!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42852"/>
            <a:ext cx="29546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 [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500570"/>
            <a:ext cx="3047988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 []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286256"/>
            <a:ext cx="3143272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 []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285752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296E7B5D3788F4F8094C6EA28A51D31" ma:contentTypeVersion="0" ma:contentTypeDescription="Создание документа." ma:contentTypeScope="" ma:versionID="9692c8955704f6f86273215543496a8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AA1AB8F-827F-4744-BE05-B01F9AFBC646}"/>
</file>

<file path=customXml/itemProps2.xml><?xml version="1.0" encoding="utf-8"?>
<ds:datastoreItem xmlns:ds="http://schemas.openxmlformats.org/officeDocument/2006/customXml" ds:itemID="{FED7F58E-20DC-4D5E-98D5-1298985D9394}"/>
</file>

<file path=customXml/itemProps3.xml><?xml version="1.0" encoding="utf-8"?>
<ds:datastoreItem xmlns:ds="http://schemas.openxmlformats.org/officeDocument/2006/customXml" ds:itemID="{FF3281C3-CB02-4DA6-AA21-B6344A013308}"/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161</Words>
  <Application>Microsoft Office PowerPoint</Application>
  <PresentationFormat>Экран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Замок Шереметьевых</vt:lpstr>
      <vt:lpstr>Замок Шереметьевых.</vt:lpstr>
      <vt:lpstr>Посёлок Юрино.</vt:lpstr>
      <vt:lpstr>Строительство «главного дома».</vt:lpstr>
      <vt:lpstr>В замке более 100 комнат.</vt:lpstr>
      <vt:lpstr>«Дубовая комната» или кабинет владельца замка.</vt:lpstr>
      <vt:lpstr>Зимний сад под стеклянным куполом.</vt:lpstr>
      <vt:lpstr>…Это был небывалый даже для России долгострой…</vt:lpstr>
      <vt:lpstr>Слайд 9</vt:lpstr>
      <vt:lpstr>Герб Шереметьевых.</vt:lpstr>
      <vt:lpstr>Легенды замка.</vt:lpstr>
      <vt:lpstr>Слайд 12</vt:lpstr>
      <vt:lpstr>Слайд 13</vt:lpstr>
      <vt:lpstr>Слайд 14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Замок Шереметьевых.</dc:title>
  <dc:creator>ПАПАМАМА</dc:creator>
  <cp:lastModifiedBy>ПАПАМАМА</cp:lastModifiedBy>
  <cp:revision>20</cp:revision>
  <dcterms:created xsi:type="dcterms:W3CDTF">2013-05-06T16:50:35Z</dcterms:created>
  <dcterms:modified xsi:type="dcterms:W3CDTF">2013-12-30T18:18:23Z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0x0101009296E7B5D3788F4F8094C6EA28A51D31</vt:lpwstr>
  </property>
</Properties>
</file>