
<file path=[Content_Types].xml><?xml version="1.0" encoding="utf-8"?>
<Types xmlns="http://schemas.openxmlformats.org/package/2006/content-types">
  <Override PartName="/customXml/itemProps3.xml" ContentType="application/vnd.openxmlformats-officedocument.customXml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diagrams/colors1.xml" ContentType="application/vnd.openxmlformats-officedocument.drawingml.diagramColors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diagrams/quickStyle1.xml" ContentType="application/vnd.openxmlformats-officedocument.drawingml.diagramStyle+xml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diagrams/layout2.xml" ContentType="application/vnd.openxmlformats-officedocument.drawingml.diagramLayout+xml"/>
  <Override PartName="/ppt/diagrams/layout1.xml" ContentType="application/vnd.openxmlformats-officedocument.drawingml.diagramLayout+xml"/>
  <Default Extension="doc" ContentType="application/msword"/>
  <Override PartName="/ppt/diagrams/data2.xml" ContentType="application/vnd.openxmlformats-officedocument.drawingml.diagramData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  <Override PartName="/customXml/itemProps2.xml" ContentType="application/vnd.openxmlformats-officedocument.customXml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diagrams/colors2.xml" ContentType="application/vnd.openxmlformats-officedocument.drawingml.diagramColors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3"/>
  </p:notesMasterIdLst>
  <p:sldIdLst>
    <p:sldId id="268" r:id="rId5"/>
    <p:sldId id="260" r:id="rId6"/>
    <p:sldId id="273" r:id="rId7"/>
    <p:sldId id="274" r:id="rId8"/>
    <p:sldId id="275" r:id="rId9"/>
    <p:sldId id="276" r:id="rId10"/>
    <p:sldId id="277" r:id="rId11"/>
    <p:sldId id="278" r:id="rId12"/>
  </p:sldIdLst>
  <p:sldSz cx="12192000" cy="6858000"/>
  <p:notesSz cx="6858000" cy="9144000"/>
  <p:custDataLst>
    <p:tags r:id="rId14"/>
  </p:custData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00FFCC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Средний стиль 2 —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23184" autoAdjust="0"/>
    <p:restoredTop sz="93922" autoAdjust="0"/>
  </p:normalViewPr>
  <p:slideViewPr>
    <p:cSldViewPr>
      <p:cViewPr varScale="1">
        <p:scale>
          <a:sx n="73" d="100"/>
          <a:sy n="73" d="100"/>
        </p:scale>
        <p:origin x="-90" y="-672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49" d="100"/>
          <a:sy n="49" d="100"/>
        </p:scale>
        <p:origin x="2910" y="60"/>
      </p:cViewPr>
      <p:guideLst/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presProps" Target="presProp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tags" Target="tags/tag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6F2CE5E-2DDF-4177-8F05-A4A0B7A1CB58}" type="doc">
      <dgm:prSet loTypeId="urn:microsoft.com/office/officeart/2005/8/layout/chevron2" loCatId="list" qsTypeId="urn:microsoft.com/office/officeart/2005/8/quickstyle/simple1" qsCatId="simple" csTypeId="urn:microsoft.com/office/officeart/2005/8/colors/accent2_1" csCatId="accent2" phldr="1"/>
      <dgm:spPr/>
    </dgm:pt>
    <dgm:pt modelId="{34ACAF52-301C-4D62-9D16-10EE9AFFFCC7}">
      <dgm:prSet phldrT="[Текст]"/>
      <dgm:spPr/>
      <dgm:t>
        <a:bodyPr/>
        <a:lstStyle/>
        <a:p>
          <a:r>
            <a:rPr lang="en-US" dirty="0" smtClean="0"/>
            <a:t>1</a:t>
          </a:r>
          <a:endParaRPr lang="ru-RU" dirty="0"/>
        </a:p>
      </dgm:t>
    </dgm:pt>
    <dgm:pt modelId="{3597D84B-44A3-4CED-8ABA-29B234270CFB}" type="parTrans" cxnId="{2193A60A-7BDA-47FE-A32B-59B5151C618B}">
      <dgm:prSet/>
      <dgm:spPr/>
      <dgm:t>
        <a:bodyPr/>
        <a:lstStyle/>
        <a:p>
          <a:endParaRPr lang="ru-RU"/>
        </a:p>
      </dgm:t>
    </dgm:pt>
    <dgm:pt modelId="{9BEBF4D0-9E0A-47E5-BC49-2D872D4046AC}" type="sibTrans" cxnId="{2193A60A-7BDA-47FE-A32B-59B5151C618B}">
      <dgm:prSet/>
      <dgm:spPr/>
      <dgm:t>
        <a:bodyPr/>
        <a:lstStyle/>
        <a:p>
          <a:endParaRPr lang="ru-RU"/>
        </a:p>
      </dgm:t>
    </dgm:pt>
    <dgm:pt modelId="{9D785FB6-4425-4B88-8904-B0C4D616E860}">
      <dgm:prSet phldrT="[Текст]"/>
      <dgm:spPr/>
      <dgm:t>
        <a:bodyPr/>
        <a:lstStyle/>
        <a:p>
          <a:r>
            <a:rPr lang="en-US" dirty="0" smtClean="0"/>
            <a:t>2</a:t>
          </a:r>
          <a:endParaRPr lang="ru-RU" dirty="0"/>
        </a:p>
      </dgm:t>
    </dgm:pt>
    <dgm:pt modelId="{8F4027A1-4253-486B-96FA-C9E85860F398}" type="parTrans" cxnId="{1767FA2E-B49D-4AE6-9CCE-CE4A3A84D703}">
      <dgm:prSet/>
      <dgm:spPr/>
      <dgm:t>
        <a:bodyPr/>
        <a:lstStyle/>
        <a:p>
          <a:endParaRPr lang="ru-RU"/>
        </a:p>
      </dgm:t>
    </dgm:pt>
    <dgm:pt modelId="{602E8F28-82C7-4D72-ABB1-16C52F8A8F92}" type="sibTrans" cxnId="{1767FA2E-B49D-4AE6-9CCE-CE4A3A84D703}">
      <dgm:prSet/>
      <dgm:spPr/>
      <dgm:t>
        <a:bodyPr/>
        <a:lstStyle/>
        <a:p>
          <a:endParaRPr lang="ru-RU"/>
        </a:p>
      </dgm:t>
    </dgm:pt>
    <dgm:pt modelId="{60C1DE3D-E13A-410E-9924-76CB897A5B44}">
      <dgm:prSet phldrT="[Текст]"/>
      <dgm:spPr/>
      <dgm:t>
        <a:bodyPr/>
        <a:lstStyle/>
        <a:p>
          <a:r>
            <a:rPr lang="en-US" dirty="0" smtClean="0"/>
            <a:t>3</a:t>
          </a:r>
          <a:endParaRPr lang="ru-RU" dirty="0"/>
        </a:p>
      </dgm:t>
    </dgm:pt>
    <dgm:pt modelId="{D8988E6F-6123-49DB-95D4-A66A085AE6B1}" type="parTrans" cxnId="{411A3423-9553-4DD5-86A2-E72A8BEB48E3}">
      <dgm:prSet/>
      <dgm:spPr/>
      <dgm:t>
        <a:bodyPr/>
        <a:lstStyle/>
        <a:p>
          <a:endParaRPr lang="ru-RU"/>
        </a:p>
      </dgm:t>
    </dgm:pt>
    <dgm:pt modelId="{85C052B2-3B8E-48EB-9F25-E8BEF2E42A20}" type="sibTrans" cxnId="{411A3423-9553-4DD5-86A2-E72A8BEB48E3}">
      <dgm:prSet/>
      <dgm:spPr/>
      <dgm:t>
        <a:bodyPr/>
        <a:lstStyle/>
        <a:p>
          <a:endParaRPr lang="ru-RU"/>
        </a:p>
      </dgm:t>
    </dgm:pt>
    <dgm:pt modelId="{3491DA55-4125-4A52-8766-2A4BC8484A89}">
      <dgm:prSet custT="1"/>
      <dgm:spPr/>
      <dgm:t>
        <a:bodyPr/>
        <a:lstStyle/>
        <a:p>
          <a:r>
            <a:rPr lang="ru-RU" sz="3600" b="1" dirty="0" smtClean="0">
              <a:solidFill>
                <a:schemeClr val="bg2">
                  <a:lumMod val="25000"/>
                </a:schemeClr>
              </a:solidFill>
              <a:latin typeface="Monotype Corsiva" panose="03010101010201010101" pitchFamily="66" charset="0"/>
            </a:rPr>
            <a:t>Оригинал и ксерокопия удостоверение личности родителя (законного представителя) (паспорт)</a:t>
          </a:r>
          <a:endParaRPr lang="ru-RU" sz="3600" b="1" dirty="0">
            <a:solidFill>
              <a:schemeClr val="bg2">
                <a:lumMod val="25000"/>
              </a:schemeClr>
            </a:solidFill>
            <a:latin typeface="Monotype Corsiva" panose="03010101010201010101" pitchFamily="66" charset="0"/>
          </a:endParaRPr>
        </a:p>
      </dgm:t>
    </dgm:pt>
    <dgm:pt modelId="{BC6C9994-A9EB-4573-B826-60C141F93D58}" type="parTrans" cxnId="{836CD146-BF6D-43E7-B9BC-E718082A0465}">
      <dgm:prSet/>
      <dgm:spPr/>
      <dgm:t>
        <a:bodyPr/>
        <a:lstStyle/>
        <a:p>
          <a:endParaRPr lang="ru-RU"/>
        </a:p>
      </dgm:t>
    </dgm:pt>
    <dgm:pt modelId="{8BD7E885-73AB-4D1F-81A9-85165D4B1DDB}" type="sibTrans" cxnId="{836CD146-BF6D-43E7-B9BC-E718082A0465}">
      <dgm:prSet/>
      <dgm:spPr/>
      <dgm:t>
        <a:bodyPr/>
        <a:lstStyle/>
        <a:p>
          <a:endParaRPr lang="ru-RU"/>
        </a:p>
      </dgm:t>
    </dgm:pt>
    <dgm:pt modelId="{54DB6547-2A11-4788-9119-F58BC8FF7198}">
      <dgm:prSet custT="1"/>
      <dgm:spPr/>
      <dgm:t>
        <a:bodyPr/>
        <a:lstStyle/>
        <a:p>
          <a:r>
            <a:rPr lang="ru-RU" sz="3600" b="1" dirty="0" smtClean="0">
              <a:solidFill>
                <a:schemeClr val="bg2">
                  <a:lumMod val="25000"/>
                </a:schemeClr>
              </a:solidFill>
              <a:latin typeface="Monotype Corsiva" panose="03010101010201010101" pitchFamily="66" charset="0"/>
            </a:rPr>
            <a:t>свидетельство о рождении ребенка</a:t>
          </a:r>
          <a:r>
            <a:rPr lang="ru-RU" sz="3600" b="1" i="1" dirty="0" smtClean="0">
              <a:solidFill>
                <a:schemeClr val="bg2">
                  <a:lumMod val="25000"/>
                </a:schemeClr>
              </a:solidFill>
              <a:latin typeface="Monotype Corsiva" panose="03010101010201010101" pitchFamily="66" charset="0"/>
            </a:rPr>
            <a:t>  (оригинал и ксерокопия)</a:t>
          </a:r>
          <a:r>
            <a:rPr lang="ru-RU" sz="3600" b="1" dirty="0" smtClean="0">
              <a:solidFill>
                <a:schemeClr val="bg2">
                  <a:lumMod val="25000"/>
                </a:schemeClr>
              </a:solidFill>
              <a:latin typeface="Monotype Corsiva" panose="03010101010201010101" pitchFamily="66" charset="0"/>
            </a:rPr>
            <a:t> </a:t>
          </a:r>
          <a:endParaRPr lang="ru-RU" sz="3600" b="1" dirty="0">
            <a:solidFill>
              <a:schemeClr val="bg2">
                <a:lumMod val="25000"/>
              </a:schemeClr>
            </a:solidFill>
            <a:latin typeface="Monotype Corsiva" panose="03010101010201010101" pitchFamily="66" charset="0"/>
          </a:endParaRPr>
        </a:p>
      </dgm:t>
    </dgm:pt>
    <dgm:pt modelId="{23D26C1D-01E7-4294-9169-A4AFB891825A}" type="parTrans" cxnId="{AFA831ED-067A-41F2-A4A5-5BC32C00F21B}">
      <dgm:prSet/>
      <dgm:spPr/>
      <dgm:t>
        <a:bodyPr/>
        <a:lstStyle/>
        <a:p>
          <a:endParaRPr lang="ru-RU"/>
        </a:p>
      </dgm:t>
    </dgm:pt>
    <dgm:pt modelId="{B7929070-CB25-4BF3-9FCF-6AC34EE5451B}" type="sibTrans" cxnId="{AFA831ED-067A-41F2-A4A5-5BC32C00F21B}">
      <dgm:prSet/>
      <dgm:spPr/>
      <dgm:t>
        <a:bodyPr/>
        <a:lstStyle/>
        <a:p>
          <a:endParaRPr lang="ru-RU"/>
        </a:p>
      </dgm:t>
    </dgm:pt>
    <dgm:pt modelId="{5936189A-FF35-4C54-A32D-4679176318C4}">
      <dgm:prSet custT="1"/>
      <dgm:spPr/>
      <dgm:t>
        <a:bodyPr/>
        <a:lstStyle/>
        <a:p>
          <a:r>
            <a:rPr lang="ru-RU" sz="3600" b="1" i="1" dirty="0" smtClean="0">
              <a:solidFill>
                <a:schemeClr val="bg2">
                  <a:lumMod val="25000"/>
                </a:schemeClr>
              </a:solidFill>
              <a:latin typeface="Monotype Corsiva" panose="03010101010201010101" pitchFamily="66" charset="0"/>
            </a:rPr>
            <a:t>оригинал и ксерокопия свидетельства о регистрации ребенка по месту жительства на закрепленной территории или свидетельства о регистрации ребёнка по месту пребывания на закреплённой территории</a:t>
          </a:r>
          <a:endParaRPr lang="ru-RU" sz="3600" b="1" dirty="0">
            <a:solidFill>
              <a:schemeClr val="bg2">
                <a:lumMod val="25000"/>
              </a:schemeClr>
            </a:solidFill>
            <a:latin typeface="Monotype Corsiva" panose="03010101010201010101" pitchFamily="66" charset="0"/>
          </a:endParaRPr>
        </a:p>
      </dgm:t>
    </dgm:pt>
    <dgm:pt modelId="{95D25C6C-9EB5-4756-8332-FDC5DD97F574}" type="parTrans" cxnId="{AB854C90-BC34-4D6F-BE84-42C0C87DE726}">
      <dgm:prSet/>
      <dgm:spPr/>
      <dgm:t>
        <a:bodyPr/>
        <a:lstStyle/>
        <a:p>
          <a:endParaRPr lang="ru-RU"/>
        </a:p>
      </dgm:t>
    </dgm:pt>
    <dgm:pt modelId="{1E96E27F-E879-4A6F-9F73-B75D7E0A96A9}" type="sibTrans" cxnId="{AB854C90-BC34-4D6F-BE84-42C0C87DE726}">
      <dgm:prSet/>
      <dgm:spPr/>
      <dgm:t>
        <a:bodyPr/>
        <a:lstStyle/>
        <a:p>
          <a:endParaRPr lang="ru-RU"/>
        </a:p>
      </dgm:t>
    </dgm:pt>
    <dgm:pt modelId="{54DA7B6E-3439-4BE9-AFA1-F75B7337474A}" type="pres">
      <dgm:prSet presAssocID="{E6F2CE5E-2DDF-4177-8F05-A4A0B7A1CB58}" presName="linearFlow" presStyleCnt="0">
        <dgm:presLayoutVars>
          <dgm:dir/>
          <dgm:animLvl val="lvl"/>
          <dgm:resizeHandles val="exact"/>
        </dgm:presLayoutVars>
      </dgm:prSet>
      <dgm:spPr/>
    </dgm:pt>
    <dgm:pt modelId="{804DC3B0-4E1B-4829-B14E-957B3D6421B5}" type="pres">
      <dgm:prSet presAssocID="{34ACAF52-301C-4D62-9D16-10EE9AFFFCC7}" presName="composite" presStyleCnt="0"/>
      <dgm:spPr/>
    </dgm:pt>
    <dgm:pt modelId="{2DBC649E-4996-419B-A4AA-4051743E9E69}" type="pres">
      <dgm:prSet presAssocID="{34ACAF52-301C-4D62-9D16-10EE9AFFFCC7}" presName="parentText" presStyleLbl="align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02A7125-2460-405B-9CBF-D80FEA2EB121}" type="pres">
      <dgm:prSet presAssocID="{34ACAF52-301C-4D62-9D16-10EE9AFFFCC7}" presName="descendantText" presStyleLbl="alignAcc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C3007FA-EE09-4168-BFE2-CD1CC801E3AA}" type="pres">
      <dgm:prSet presAssocID="{9BEBF4D0-9E0A-47E5-BC49-2D872D4046AC}" presName="sp" presStyleCnt="0"/>
      <dgm:spPr/>
    </dgm:pt>
    <dgm:pt modelId="{7AB5C9CA-DE4C-487B-98D2-38497CAE747B}" type="pres">
      <dgm:prSet presAssocID="{9D785FB6-4425-4B88-8904-B0C4D616E860}" presName="composite" presStyleCnt="0"/>
      <dgm:spPr/>
    </dgm:pt>
    <dgm:pt modelId="{3BC67E19-28F1-482A-95EB-D3627CB7A6F1}" type="pres">
      <dgm:prSet presAssocID="{9D785FB6-4425-4B88-8904-B0C4D616E860}" presName="parentText" presStyleLbl="align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79158F6-134F-4A47-B1B9-86B56FD4B089}" type="pres">
      <dgm:prSet presAssocID="{9D785FB6-4425-4B88-8904-B0C4D616E860}" presName="descendantText" presStyleLbl="alignAcc1" presStyleIdx="1" presStyleCnt="3" custLinFactNeighborX="-452" custLinFactNeighborY="167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9F82019-35B5-4E31-8EB7-3DDD6C3055FB}" type="pres">
      <dgm:prSet presAssocID="{602E8F28-82C7-4D72-ABB1-16C52F8A8F92}" presName="sp" presStyleCnt="0"/>
      <dgm:spPr/>
    </dgm:pt>
    <dgm:pt modelId="{79234331-0797-42A9-A410-53609747610D}" type="pres">
      <dgm:prSet presAssocID="{60C1DE3D-E13A-410E-9924-76CB897A5B44}" presName="composite" presStyleCnt="0"/>
      <dgm:spPr/>
    </dgm:pt>
    <dgm:pt modelId="{AE068638-7C9C-411F-B915-592DF96FCF02}" type="pres">
      <dgm:prSet presAssocID="{60C1DE3D-E13A-410E-9924-76CB897A5B44}" presName="parentText" presStyleLbl="align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E357D10-FDC2-4241-9553-349914E2C012}" type="pres">
      <dgm:prSet presAssocID="{60C1DE3D-E13A-410E-9924-76CB897A5B44}" presName="descendantText" presStyleLbl="alignAcc1" presStyleIdx="2" presStyleCnt="3" custScaleY="18870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60063056-BDEB-486E-8049-9A6A98953F30}" type="presOf" srcId="{E6F2CE5E-2DDF-4177-8F05-A4A0B7A1CB58}" destId="{54DA7B6E-3439-4BE9-AFA1-F75B7337474A}" srcOrd="0" destOrd="0" presId="urn:microsoft.com/office/officeart/2005/8/layout/chevron2"/>
    <dgm:cxn modelId="{C5E2DE7C-2419-4DAE-A500-7FF18E96832B}" type="presOf" srcId="{60C1DE3D-E13A-410E-9924-76CB897A5B44}" destId="{AE068638-7C9C-411F-B915-592DF96FCF02}" srcOrd="0" destOrd="0" presId="urn:microsoft.com/office/officeart/2005/8/layout/chevron2"/>
    <dgm:cxn modelId="{BECFC940-2C62-4080-BCB7-C21D1B9FBAC2}" type="presOf" srcId="{9D785FB6-4425-4B88-8904-B0C4D616E860}" destId="{3BC67E19-28F1-482A-95EB-D3627CB7A6F1}" srcOrd="0" destOrd="0" presId="urn:microsoft.com/office/officeart/2005/8/layout/chevron2"/>
    <dgm:cxn modelId="{2193A60A-7BDA-47FE-A32B-59B5151C618B}" srcId="{E6F2CE5E-2DDF-4177-8F05-A4A0B7A1CB58}" destId="{34ACAF52-301C-4D62-9D16-10EE9AFFFCC7}" srcOrd="0" destOrd="0" parTransId="{3597D84B-44A3-4CED-8ABA-29B234270CFB}" sibTransId="{9BEBF4D0-9E0A-47E5-BC49-2D872D4046AC}"/>
    <dgm:cxn modelId="{037B8FE7-13AD-4A50-BDEA-0FFFAACD03D3}" type="presOf" srcId="{54DB6547-2A11-4788-9119-F58BC8FF7198}" destId="{C79158F6-134F-4A47-B1B9-86B56FD4B089}" srcOrd="0" destOrd="0" presId="urn:microsoft.com/office/officeart/2005/8/layout/chevron2"/>
    <dgm:cxn modelId="{836CD146-BF6D-43E7-B9BC-E718082A0465}" srcId="{34ACAF52-301C-4D62-9D16-10EE9AFFFCC7}" destId="{3491DA55-4125-4A52-8766-2A4BC8484A89}" srcOrd="0" destOrd="0" parTransId="{BC6C9994-A9EB-4573-B826-60C141F93D58}" sibTransId="{8BD7E885-73AB-4D1F-81A9-85165D4B1DDB}"/>
    <dgm:cxn modelId="{02D50BAE-781D-4399-89E4-79A0EE4CA49F}" type="presOf" srcId="{3491DA55-4125-4A52-8766-2A4BC8484A89}" destId="{902A7125-2460-405B-9CBF-D80FEA2EB121}" srcOrd="0" destOrd="0" presId="urn:microsoft.com/office/officeart/2005/8/layout/chevron2"/>
    <dgm:cxn modelId="{FBA7ABC2-CD6A-4F14-9BB5-E9D6BEA19B94}" type="presOf" srcId="{5936189A-FF35-4C54-A32D-4679176318C4}" destId="{5E357D10-FDC2-4241-9553-349914E2C012}" srcOrd="0" destOrd="0" presId="urn:microsoft.com/office/officeart/2005/8/layout/chevron2"/>
    <dgm:cxn modelId="{411A3423-9553-4DD5-86A2-E72A8BEB48E3}" srcId="{E6F2CE5E-2DDF-4177-8F05-A4A0B7A1CB58}" destId="{60C1DE3D-E13A-410E-9924-76CB897A5B44}" srcOrd="2" destOrd="0" parTransId="{D8988E6F-6123-49DB-95D4-A66A085AE6B1}" sibTransId="{85C052B2-3B8E-48EB-9F25-E8BEF2E42A20}"/>
    <dgm:cxn modelId="{AFA831ED-067A-41F2-A4A5-5BC32C00F21B}" srcId="{9D785FB6-4425-4B88-8904-B0C4D616E860}" destId="{54DB6547-2A11-4788-9119-F58BC8FF7198}" srcOrd="0" destOrd="0" parTransId="{23D26C1D-01E7-4294-9169-A4AFB891825A}" sibTransId="{B7929070-CB25-4BF3-9FCF-6AC34EE5451B}"/>
    <dgm:cxn modelId="{1767FA2E-B49D-4AE6-9CCE-CE4A3A84D703}" srcId="{E6F2CE5E-2DDF-4177-8F05-A4A0B7A1CB58}" destId="{9D785FB6-4425-4B88-8904-B0C4D616E860}" srcOrd="1" destOrd="0" parTransId="{8F4027A1-4253-486B-96FA-C9E85860F398}" sibTransId="{602E8F28-82C7-4D72-ABB1-16C52F8A8F92}"/>
    <dgm:cxn modelId="{300D18D8-8BF8-4FB6-9A13-643865AF0246}" type="presOf" srcId="{34ACAF52-301C-4D62-9D16-10EE9AFFFCC7}" destId="{2DBC649E-4996-419B-A4AA-4051743E9E69}" srcOrd="0" destOrd="0" presId="urn:microsoft.com/office/officeart/2005/8/layout/chevron2"/>
    <dgm:cxn modelId="{AB854C90-BC34-4D6F-BE84-42C0C87DE726}" srcId="{60C1DE3D-E13A-410E-9924-76CB897A5B44}" destId="{5936189A-FF35-4C54-A32D-4679176318C4}" srcOrd="0" destOrd="0" parTransId="{95D25C6C-9EB5-4756-8332-FDC5DD97F574}" sibTransId="{1E96E27F-E879-4A6F-9F73-B75D7E0A96A9}"/>
    <dgm:cxn modelId="{6645ABA4-FE47-4901-A910-6AA1348BD5A4}" type="presParOf" srcId="{54DA7B6E-3439-4BE9-AFA1-F75B7337474A}" destId="{804DC3B0-4E1B-4829-B14E-957B3D6421B5}" srcOrd="0" destOrd="0" presId="urn:microsoft.com/office/officeart/2005/8/layout/chevron2"/>
    <dgm:cxn modelId="{49978131-1354-45BF-AA82-5CC8AEF8677F}" type="presParOf" srcId="{804DC3B0-4E1B-4829-B14E-957B3D6421B5}" destId="{2DBC649E-4996-419B-A4AA-4051743E9E69}" srcOrd="0" destOrd="0" presId="urn:microsoft.com/office/officeart/2005/8/layout/chevron2"/>
    <dgm:cxn modelId="{57AA3C86-C31D-4EAF-A70E-E8BF6BB9F73F}" type="presParOf" srcId="{804DC3B0-4E1B-4829-B14E-957B3D6421B5}" destId="{902A7125-2460-405B-9CBF-D80FEA2EB121}" srcOrd="1" destOrd="0" presId="urn:microsoft.com/office/officeart/2005/8/layout/chevron2"/>
    <dgm:cxn modelId="{60F13384-50AE-45DF-9990-83CE4AB7CF3D}" type="presParOf" srcId="{54DA7B6E-3439-4BE9-AFA1-F75B7337474A}" destId="{4C3007FA-EE09-4168-BFE2-CD1CC801E3AA}" srcOrd="1" destOrd="0" presId="urn:microsoft.com/office/officeart/2005/8/layout/chevron2"/>
    <dgm:cxn modelId="{E5035319-6D2A-44E7-BFC1-6EC39DA5FCA1}" type="presParOf" srcId="{54DA7B6E-3439-4BE9-AFA1-F75B7337474A}" destId="{7AB5C9CA-DE4C-487B-98D2-38497CAE747B}" srcOrd="2" destOrd="0" presId="urn:microsoft.com/office/officeart/2005/8/layout/chevron2"/>
    <dgm:cxn modelId="{E8E01370-55A1-4DC8-B19C-A0A8C1E79B67}" type="presParOf" srcId="{7AB5C9CA-DE4C-487B-98D2-38497CAE747B}" destId="{3BC67E19-28F1-482A-95EB-D3627CB7A6F1}" srcOrd="0" destOrd="0" presId="urn:microsoft.com/office/officeart/2005/8/layout/chevron2"/>
    <dgm:cxn modelId="{C829E5E7-1898-407F-ABAB-B6E44EF4BB96}" type="presParOf" srcId="{7AB5C9CA-DE4C-487B-98D2-38497CAE747B}" destId="{C79158F6-134F-4A47-B1B9-86B56FD4B089}" srcOrd="1" destOrd="0" presId="urn:microsoft.com/office/officeart/2005/8/layout/chevron2"/>
    <dgm:cxn modelId="{275B19E3-FD78-4F23-BAA4-5D5C1DE15B17}" type="presParOf" srcId="{54DA7B6E-3439-4BE9-AFA1-F75B7337474A}" destId="{39F82019-35B5-4E31-8EB7-3DDD6C3055FB}" srcOrd="3" destOrd="0" presId="urn:microsoft.com/office/officeart/2005/8/layout/chevron2"/>
    <dgm:cxn modelId="{3C287D02-0766-4636-8E73-8AC83AA5BA72}" type="presParOf" srcId="{54DA7B6E-3439-4BE9-AFA1-F75B7337474A}" destId="{79234331-0797-42A9-A410-53609747610D}" srcOrd="4" destOrd="0" presId="urn:microsoft.com/office/officeart/2005/8/layout/chevron2"/>
    <dgm:cxn modelId="{9340AF04-C260-4DBE-A21B-5D890036D094}" type="presParOf" srcId="{79234331-0797-42A9-A410-53609747610D}" destId="{AE068638-7C9C-411F-B915-592DF96FCF02}" srcOrd="0" destOrd="0" presId="urn:microsoft.com/office/officeart/2005/8/layout/chevron2"/>
    <dgm:cxn modelId="{8EC4FB20-2977-4519-9EAE-ABFF4D95D9EC}" type="presParOf" srcId="{79234331-0797-42A9-A410-53609747610D}" destId="{5E357D10-FDC2-4241-9553-349914E2C012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417FFC3B-E23A-4E19-A436-76C1A7035818}" type="doc">
      <dgm:prSet loTypeId="urn:microsoft.com/office/officeart/2008/layout/VerticalCurv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6DDE398D-5AF2-429E-BB46-343B126AF293}">
      <dgm:prSet phldrT="[Текст]" custT="1"/>
      <dgm:spPr>
        <a:solidFill>
          <a:schemeClr val="accent1">
            <a:lumMod val="20000"/>
            <a:lumOff val="80000"/>
          </a:schemeClr>
        </a:solidFill>
      </dgm:spPr>
      <dgm:t>
        <a:bodyPr/>
        <a:lstStyle/>
        <a:p>
          <a:r>
            <a:rPr lang="ru-RU" sz="4000" b="1" dirty="0" smtClean="0">
              <a:solidFill>
                <a:schemeClr val="bg2">
                  <a:lumMod val="25000"/>
                </a:schemeClr>
              </a:solidFill>
              <a:latin typeface="Monotype Corsiva" panose="03010101010201010101" pitchFamily="66" charset="0"/>
            </a:rPr>
            <a:t>По всем возникающим вопросам можно обратиться по адресу: </a:t>
          </a:r>
          <a:r>
            <a:rPr lang="ru-RU" sz="4000" b="1" u="sng" dirty="0" err="1" smtClean="0">
              <a:solidFill>
                <a:srgbClr val="FF0000"/>
              </a:solidFill>
              <a:latin typeface="Monotype Corsiva" panose="03010101010201010101" pitchFamily="66" charset="0"/>
            </a:rPr>
            <a:t>п.Руэм</a:t>
          </a:r>
          <a:r>
            <a:rPr lang="ru-RU" sz="4000" b="1" u="sng" dirty="0" smtClean="0">
              <a:solidFill>
                <a:srgbClr val="FF0000"/>
              </a:solidFill>
              <a:latin typeface="Monotype Corsiva" panose="03010101010201010101" pitchFamily="66" charset="0"/>
            </a:rPr>
            <a:t>, </a:t>
          </a:r>
          <a:r>
            <a:rPr lang="ru-RU" sz="4000" b="1" u="sng" dirty="0" err="1" smtClean="0">
              <a:solidFill>
                <a:srgbClr val="FF0000"/>
              </a:solidFill>
              <a:latin typeface="Monotype Corsiva" panose="03010101010201010101" pitchFamily="66" charset="0"/>
            </a:rPr>
            <a:t>ул.Шумелева</a:t>
          </a:r>
          <a:r>
            <a:rPr lang="ru-RU" sz="4000" b="1" u="sng" dirty="0" smtClean="0">
              <a:solidFill>
                <a:srgbClr val="FF0000"/>
              </a:solidFill>
              <a:latin typeface="Monotype Corsiva" panose="03010101010201010101" pitchFamily="66" charset="0"/>
            </a:rPr>
            <a:t>, д.14</a:t>
          </a:r>
          <a:endParaRPr lang="ru-RU" sz="4000" b="1" u="sng" dirty="0">
            <a:solidFill>
              <a:srgbClr val="FF0000"/>
            </a:solidFill>
            <a:latin typeface="Monotype Corsiva" panose="03010101010201010101" pitchFamily="66" charset="0"/>
          </a:endParaRPr>
        </a:p>
      </dgm:t>
    </dgm:pt>
    <dgm:pt modelId="{77E16950-813A-4E95-A4E8-871068D8CA4C}" type="parTrans" cxnId="{A163711B-08DB-4C51-B62A-0A49BFDA9D8D}">
      <dgm:prSet/>
      <dgm:spPr/>
      <dgm:t>
        <a:bodyPr/>
        <a:lstStyle/>
        <a:p>
          <a:endParaRPr lang="ru-RU"/>
        </a:p>
      </dgm:t>
    </dgm:pt>
    <dgm:pt modelId="{95F43D52-B1B9-4076-9D97-F45C0A7D7D25}" type="sibTrans" cxnId="{A163711B-08DB-4C51-B62A-0A49BFDA9D8D}">
      <dgm:prSet/>
      <dgm:spPr/>
      <dgm:t>
        <a:bodyPr/>
        <a:lstStyle/>
        <a:p>
          <a:endParaRPr lang="ru-RU"/>
        </a:p>
      </dgm:t>
    </dgm:pt>
    <dgm:pt modelId="{3D2FB289-5546-4525-BD40-67B4A26D4510}">
      <dgm:prSet custT="1"/>
      <dgm:spPr>
        <a:solidFill>
          <a:schemeClr val="accent2">
            <a:lumMod val="60000"/>
            <a:lumOff val="40000"/>
          </a:schemeClr>
        </a:solidFill>
      </dgm:spPr>
      <dgm:t>
        <a:bodyPr/>
        <a:lstStyle/>
        <a:p>
          <a:r>
            <a:rPr lang="ru-RU" sz="4000" b="1" dirty="0" smtClean="0">
              <a:solidFill>
                <a:schemeClr val="bg2">
                  <a:lumMod val="25000"/>
                </a:schemeClr>
              </a:solidFill>
              <a:latin typeface="Monotype Corsiva" panose="03010101010201010101" pitchFamily="66" charset="0"/>
            </a:rPr>
            <a:t>или электронной почте: </a:t>
          </a:r>
          <a:r>
            <a:rPr lang="en-US" sz="4000" b="1" u="sng" dirty="0" smtClean="0">
              <a:solidFill>
                <a:srgbClr val="FF0000"/>
              </a:solidFill>
              <a:latin typeface="Monotype Corsiva" panose="03010101010201010101" pitchFamily="66" charset="0"/>
            </a:rPr>
            <a:t>ruemschool14@yandex.ru</a:t>
          </a:r>
          <a:endParaRPr lang="ru-RU" sz="4000" b="1" u="sng" dirty="0">
            <a:solidFill>
              <a:srgbClr val="FF0000"/>
            </a:solidFill>
            <a:latin typeface="Monotype Corsiva" panose="03010101010201010101" pitchFamily="66" charset="0"/>
          </a:endParaRPr>
        </a:p>
      </dgm:t>
    </dgm:pt>
    <dgm:pt modelId="{D4BADD15-8072-4A9B-8CCD-D058438C0E63}" type="parTrans" cxnId="{B435A53F-4508-4B22-A6FC-FE749C134B63}">
      <dgm:prSet/>
      <dgm:spPr/>
      <dgm:t>
        <a:bodyPr/>
        <a:lstStyle/>
        <a:p>
          <a:endParaRPr lang="ru-RU"/>
        </a:p>
      </dgm:t>
    </dgm:pt>
    <dgm:pt modelId="{1FFFFE29-9084-4E0C-AE23-EC3480C52F29}" type="sibTrans" cxnId="{B435A53F-4508-4B22-A6FC-FE749C134B63}">
      <dgm:prSet/>
      <dgm:spPr/>
      <dgm:t>
        <a:bodyPr/>
        <a:lstStyle/>
        <a:p>
          <a:endParaRPr lang="ru-RU"/>
        </a:p>
      </dgm:t>
    </dgm:pt>
    <dgm:pt modelId="{8FC51F4C-6A79-4889-903B-43ADF8F34B97}">
      <dgm:prSet custT="1"/>
      <dgm:spPr>
        <a:solidFill>
          <a:schemeClr val="accent2">
            <a:lumMod val="60000"/>
            <a:lumOff val="40000"/>
          </a:schemeClr>
        </a:solidFill>
      </dgm:spPr>
      <dgm:t>
        <a:bodyPr/>
        <a:lstStyle/>
        <a:p>
          <a:r>
            <a:rPr lang="ru-RU" sz="4000" b="1" dirty="0" smtClean="0">
              <a:solidFill>
                <a:schemeClr val="bg2">
                  <a:lumMod val="25000"/>
                </a:schemeClr>
              </a:solidFill>
              <a:latin typeface="Monotype Corsiva" panose="03010101010201010101" pitchFamily="66" charset="0"/>
            </a:rPr>
            <a:t>по телефону : </a:t>
          </a:r>
          <a:r>
            <a:rPr lang="ru-RU" sz="4400" b="1" u="sng" dirty="0" smtClean="0">
              <a:solidFill>
                <a:srgbClr val="FF0000"/>
              </a:solidFill>
              <a:latin typeface="Monotype Corsiva" panose="03010101010201010101" pitchFamily="66" charset="0"/>
            </a:rPr>
            <a:t>53 – 80 – 29 </a:t>
          </a:r>
          <a:endParaRPr lang="ru-RU" sz="4400" b="1" u="sng" dirty="0">
            <a:solidFill>
              <a:srgbClr val="FF0000"/>
            </a:solidFill>
            <a:latin typeface="Monotype Corsiva" panose="03010101010201010101" pitchFamily="66" charset="0"/>
          </a:endParaRPr>
        </a:p>
      </dgm:t>
    </dgm:pt>
    <dgm:pt modelId="{0139C067-31F4-490D-9661-0DB4C1BA98BB}" type="parTrans" cxnId="{55B72AC8-5818-4F60-9225-B5264A8285D4}">
      <dgm:prSet/>
      <dgm:spPr/>
      <dgm:t>
        <a:bodyPr/>
        <a:lstStyle/>
        <a:p>
          <a:endParaRPr lang="ru-RU"/>
        </a:p>
      </dgm:t>
    </dgm:pt>
    <dgm:pt modelId="{5BE8577C-BBE3-4979-9D97-16B042B6273F}" type="sibTrans" cxnId="{55B72AC8-5818-4F60-9225-B5264A8285D4}">
      <dgm:prSet/>
      <dgm:spPr/>
      <dgm:t>
        <a:bodyPr/>
        <a:lstStyle/>
        <a:p>
          <a:endParaRPr lang="ru-RU"/>
        </a:p>
      </dgm:t>
    </dgm:pt>
    <dgm:pt modelId="{037CF1BB-956E-494F-A214-6A2C11EFD776}" type="pres">
      <dgm:prSet presAssocID="{417FFC3B-E23A-4E19-A436-76C1A7035818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ru-RU"/>
        </a:p>
      </dgm:t>
    </dgm:pt>
    <dgm:pt modelId="{8241486B-95A4-4E31-AF3F-FF916FCB3282}" type="pres">
      <dgm:prSet presAssocID="{417FFC3B-E23A-4E19-A436-76C1A7035818}" presName="Name1" presStyleCnt="0"/>
      <dgm:spPr/>
    </dgm:pt>
    <dgm:pt modelId="{FFD1554B-8088-4D17-BAD6-A6A0CDB236DD}" type="pres">
      <dgm:prSet presAssocID="{417FFC3B-E23A-4E19-A436-76C1A7035818}" presName="cycle" presStyleCnt="0"/>
      <dgm:spPr/>
    </dgm:pt>
    <dgm:pt modelId="{894E351F-AF46-4020-8D4D-E42E2489207A}" type="pres">
      <dgm:prSet presAssocID="{417FFC3B-E23A-4E19-A436-76C1A7035818}" presName="srcNode" presStyleLbl="node1" presStyleIdx="0" presStyleCnt="3"/>
      <dgm:spPr/>
    </dgm:pt>
    <dgm:pt modelId="{D4B337A4-166B-4256-BADE-4CB668703F86}" type="pres">
      <dgm:prSet presAssocID="{417FFC3B-E23A-4E19-A436-76C1A7035818}" presName="conn" presStyleLbl="parChTrans1D2" presStyleIdx="0" presStyleCnt="1"/>
      <dgm:spPr/>
      <dgm:t>
        <a:bodyPr/>
        <a:lstStyle/>
        <a:p>
          <a:endParaRPr lang="ru-RU"/>
        </a:p>
      </dgm:t>
    </dgm:pt>
    <dgm:pt modelId="{276532F2-C671-412B-A158-ACC335D5C0F5}" type="pres">
      <dgm:prSet presAssocID="{417FFC3B-E23A-4E19-A436-76C1A7035818}" presName="extraNode" presStyleLbl="node1" presStyleIdx="0" presStyleCnt="3"/>
      <dgm:spPr/>
    </dgm:pt>
    <dgm:pt modelId="{5F90A2A3-B10D-429F-971F-F895FAB560FF}" type="pres">
      <dgm:prSet presAssocID="{417FFC3B-E23A-4E19-A436-76C1A7035818}" presName="dstNode" presStyleLbl="node1" presStyleIdx="0" presStyleCnt="3"/>
      <dgm:spPr/>
    </dgm:pt>
    <dgm:pt modelId="{AAC81001-662C-4982-83F2-1A8A81D24925}" type="pres">
      <dgm:prSet presAssocID="{6DDE398D-5AF2-429E-BB46-343B126AF293}" presName="text_1" presStyleLbl="node1" presStyleIdx="0" presStyleCnt="3" custScaleY="130670" custLinFactNeighborX="614" custLinFactNeighborY="-1967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B7DD859-9A54-4D3F-B824-091898FF5AAB}" type="pres">
      <dgm:prSet presAssocID="{6DDE398D-5AF2-429E-BB46-343B126AF293}" presName="accent_1" presStyleCnt="0"/>
      <dgm:spPr/>
    </dgm:pt>
    <dgm:pt modelId="{78B6421A-06B6-4701-94E5-EA7FBFF42387}" type="pres">
      <dgm:prSet presAssocID="{6DDE398D-5AF2-429E-BB46-343B126AF293}" presName="accentRepeatNode" presStyleLbl="solidFgAcc1" presStyleIdx="0" presStyleCnt="3" custLinFactNeighborX="4446" custLinFactNeighborY="-15703"/>
      <dgm:spPr/>
    </dgm:pt>
    <dgm:pt modelId="{40FD1F54-C352-481A-96A1-7CF71C529CAF}" type="pres">
      <dgm:prSet presAssocID="{8FC51F4C-6A79-4889-903B-43ADF8F34B97}" presName="text_2" presStyleLbl="node1" presStyleIdx="1" presStyleCnt="3" custLinFactNeighborX="681" custLinFactNeighborY="-196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C30A244-2710-426F-BF48-2A1380C72474}" type="pres">
      <dgm:prSet presAssocID="{8FC51F4C-6A79-4889-903B-43ADF8F34B97}" presName="accent_2" presStyleCnt="0"/>
      <dgm:spPr/>
    </dgm:pt>
    <dgm:pt modelId="{946F58E8-72EA-4A64-9264-C78D3A9386F8}" type="pres">
      <dgm:prSet presAssocID="{8FC51F4C-6A79-4889-903B-43ADF8F34B97}" presName="accentRepeatNode" presStyleLbl="solidFgAcc1" presStyleIdx="1" presStyleCnt="3" custLinFactNeighborX="-1381" custLinFactNeighborY="-1536"/>
      <dgm:spPr/>
    </dgm:pt>
    <dgm:pt modelId="{9CF46ED8-59FC-4D6A-A184-87E38AD105B4}" type="pres">
      <dgm:prSet presAssocID="{3D2FB289-5546-4525-BD40-67B4A26D4510}" presName="text_3" presStyleLbl="node1" presStyleIdx="2" presStyleCnt="3" custLinFactNeighborX="551" custLinFactNeighborY="582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B030FE4-1A7F-43C6-BC72-CCC064C1915E}" type="pres">
      <dgm:prSet presAssocID="{3D2FB289-5546-4525-BD40-67B4A26D4510}" presName="accent_3" presStyleCnt="0"/>
      <dgm:spPr/>
    </dgm:pt>
    <dgm:pt modelId="{029CF06E-D30A-475F-AE6F-360E9BA6FC08}" type="pres">
      <dgm:prSet presAssocID="{3D2FB289-5546-4525-BD40-67B4A26D4510}" presName="accentRepeatNode" presStyleLbl="solidFgAcc1" presStyleIdx="2" presStyleCnt="3" custLinFactNeighborX="4446" custLinFactNeighborY="6723"/>
      <dgm:spPr/>
    </dgm:pt>
  </dgm:ptLst>
  <dgm:cxnLst>
    <dgm:cxn modelId="{C371EE74-18B2-4EC9-8191-73EB03766EA8}" type="presOf" srcId="{95F43D52-B1B9-4076-9D97-F45C0A7D7D25}" destId="{D4B337A4-166B-4256-BADE-4CB668703F86}" srcOrd="0" destOrd="0" presId="urn:microsoft.com/office/officeart/2008/layout/VerticalCurvedList"/>
    <dgm:cxn modelId="{7E49BB93-5D07-4B05-9DEE-BB2E197D379C}" type="presOf" srcId="{6DDE398D-5AF2-429E-BB46-343B126AF293}" destId="{AAC81001-662C-4982-83F2-1A8A81D24925}" srcOrd="0" destOrd="0" presId="urn:microsoft.com/office/officeart/2008/layout/VerticalCurvedList"/>
    <dgm:cxn modelId="{B435A53F-4508-4B22-A6FC-FE749C134B63}" srcId="{417FFC3B-E23A-4E19-A436-76C1A7035818}" destId="{3D2FB289-5546-4525-BD40-67B4A26D4510}" srcOrd="2" destOrd="0" parTransId="{D4BADD15-8072-4A9B-8CCD-D058438C0E63}" sibTransId="{1FFFFE29-9084-4E0C-AE23-EC3480C52F29}"/>
    <dgm:cxn modelId="{55B72AC8-5818-4F60-9225-B5264A8285D4}" srcId="{417FFC3B-E23A-4E19-A436-76C1A7035818}" destId="{8FC51F4C-6A79-4889-903B-43ADF8F34B97}" srcOrd="1" destOrd="0" parTransId="{0139C067-31F4-490D-9661-0DB4C1BA98BB}" sibTransId="{5BE8577C-BBE3-4979-9D97-16B042B6273F}"/>
    <dgm:cxn modelId="{254383B5-53CA-4CB4-AF66-4035ADD90082}" type="presOf" srcId="{3D2FB289-5546-4525-BD40-67B4A26D4510}" destId="{9CF46ED8-59FC-4D6A-A184-87E38AD105B4}" srcOrd="0" destOrd="0" presId="urn:microsoft.com/office/officeart/2008/layout/VerticalCurvedList"/>
    <dgm:cxn modelId="{A163711B-08DB-4C51-B62A-0A49BFDA9D8D}" srcId="{417FFC3B-E23A-4E19-A436-76C1A7035818}" destId="{6DDE398D-5AF2-429E-BB46-343B126AF293}" srcOrd="0" destOrd="0" parTransId="{77E16950-813A-4E95-A4E8-871068D8CA4C}" sibTransId="{95F43D52-B1B9-4076-9D97-F45C0A7D7D25}"/>
    <dgm:cxn modelId="{32CBDFDC-1D5B-4400-BDFE-A3B027010D79}" type="presOf" srcId="{417FFC3B-E23A-4E19-A436-76C1A7035818}" destId="{037CF1BB-956E-494F-A214-6A2C11EFD776}" srcOrd="0" destOrd="0" presId="urn:microsoft.com/office/officeart/2008/layout/VerticalCurvedList"/>
    <dgm:cxn modelId="{BEFE19BD-DCE4-4F36-A266-9CFC68DD57B7}" type="presOf" srcId="{8FC51F4C-6A79-4889-903B-43ADF8F34B97}" destId="{40FD1F54-C352-481A-96A1-7CF71C529CAF}" srcOrd="0" destOrd="0" presId="urn:microsoft.com/office/officeart/2008/layout/VerticalCurvedList"/>
    <dgm:cxn modelId="{2D979A81-539F-4A0C-9A19-9046B7191150}" type="presParOf" srcId="{037CF1BB-956E-494F-A214-6A2C11EFD776}" destId="{8241486B-95A4-4E31-AF3F-FF916FCB3282}" srcOrd="0" destOrd="0" presId="urn:microsoft.com/office/officeart/2008/layout/VerticalCurvedList"/>
    <dgm:cxn modelId="{96F62F0F-EABA-4E9D-BC72-EB0502EE67E5}" type="presParOf" srcId="{8241486B-95A4-4E31-AF3F-FF916FCB3282}" destId="{FFD1554B-8088-4D17-BAD6-A6A0CDB236DD}" srcOrd="0" destOrd="0" presId="urn:microsoft.com/office/officeart/2008/layout/VerticalCurvedList"/>
    <dgm:cxn modelId="{D2CBF9D8-8EDB-4E06-9279-9D25E0F69A37}" type="presParOf" srcId="{FFD1554B-8088-4D17-BAD6-A6A0CDB236DD}" destId="{894E351F-AF46-4020-8D4D-E42E2489207A}" srcOrd="0" destOrd="0" presId="urn:microsoft.com/office/officeart/2008/layout/VerticalCurvedList"/>
    <dgm:cxn modelId="{78DBEB7D-6CE9-4BEB-9AC5-734EDFCE4100}" type="presParOf" srcId="{FFD1554B-8088-4D17-BAD6-A6A0CDB236DD}" destId="{D4B337A4-166B-4256-BADE-4CB668703F86}" srcOrd="1" destOrd="0" presId="urn:microsoft.com/office/officeart/2008/layout/VerticalCurvedList"/>
    <dgm:cxn modelId="{53C35065-23CD-4AF5-B61D-B271C93CB2AF}" type="presParOf" srcId="{FFD1554B-8088-4D17-BAD6-A6A0CDB236DD}" destId="{276532F2-C671-412B-A158-ACC335D5C0F5}" srcOrd="2" destOrd="0" presId="urn:microsoft.com/office/officeart/2008/layout/VerticalCurvedList"/>
    <dgm:cxn modelId="{DD9BFE71-6C42-4ED9-96BB-1E561A2AD9FA}" type="presParOf" srcId="{FFD1554B-8088-4D17-BAD6-A6A0CDB236DD}" destId="{5F90A2A3-B10D-429F-971F-F895FAB560FF}" srcOrd="3" destOrd="0" presId="urn:microsoft.com/office/officeart/2008/layout/VerticalCurvedList"/>
    <dgm:cxn modelId="{4B4DB49E-7BA0-4AB2-A331-DFC1FC283087}" type="presParOf" srcId="{8241486B-95A4-4E31-AF3F-FF916FCB3282}" destId="{AAC81001-662C-4982-83F2-1A8A81D24925}" srcOrd="1" destOrd="0" presId="urn:microsoft.com/office/officeart/2008/layout/VerticalCurvedList"/>
    <dgm:cxn modelId="{7002D4E9-0EE7-490E-9CF5-836EE04BA5F8}" type="presParOf" srcId="{8241486B-95A4-4E31-AF3F-FF916FCB3282}" destId="{AB7DD859-9A54-4D3F-B824-091898FF5AAB}" srcOrd="2" destOrd="0" presId="urn:microsoft.com/office/officeart/2008/layout/VerticalCurvedList"/>
    <dgm:cxn modelId="{BE184A91-D3A2-4D81-95B4-351C612CDDEE}" type="presParOf" srcId="{AB7DD859-9A54-4D3F-B824-091898FF5AAB}" destId="{78B6421A-06B6-4701-94E5-EA7FBFF42387}" srcOrd="0" destOrd="0" presId="urn:microsoft.com/office/officeart/2008/layout/VerticalCurvedList"/>
    <dgm:cxn modelId="{CB986CD0-0081-4A4F-8D1C-A1E79E8EFCC2}" type="presParOf" srcId="{8241486B-95A4-4E31-AF3F-FF916FCB3282}" destId="{40FD1F54-C352-481A-96A1-7CF71C529CAF}" srcOrd="3" destOrd="0" presId="urn:microsoft.com/office/officeart/2008/layout/VerticalCurvedList"/>
    <dgm:cxn modelId="{C4B09908-3CF0-4E38-B4A3-5F2CDBB66560}" type="presParOf" srcId="{8241486B-95A4-4E31-AF3F-FF916FCB3282}" destId="{4C30A244-2710-426F-BF48-2A1380C72474}" srcOrd="4" destOrd="0" presId="urn:microsoft.com/office/officeart/2008/layout/VerticalCurvedList"/>
    <dgm:cxn modelId="{B1B7B936-BEF5-4D50-BA71-CE591936ED4A}" type="presParOf" srcId="{4C30A244-2710-426F-BF48-2A1380C72474}" destId="{946F58E8-72EA-4A64-9264-C78D3A9386F8}" srcOrd="0" destOrd="0" presId="urn:microsoft.com/office/officeart/2008/layout/VerticalCurvedList"/>
    <dgm:cxn modelId="{A9BD3880-F074-4A26-A830-FDFF996AFB22}" type="presParOf" srcId="{8241486B-95A4-4E31-AF3F-FF916FCB3282}" destId="{9CF46ED8-59FC-4D6A-A184-87E38AD105B4}" srcOrd="5" destOrd="0" presId="urn:microsoft.com/office/officeart/2008/layout/VerticalCurvedList"/>
    <dgm:cxn modelId="{8BD78F50-025E-48F8-AC97-B6B720507229}" type="presParOf" srcId="{8241486B-95A4-4E31-AF3F-FF916FCB3282}" destId="{EB030FE4-1A7F-43C6-BC72-CCC064C1915E}" srcOrd="6" destOrd="0" presId="urn:microsoft.com/office/officeart/2008/layout/VerticalCurvedList"/>
    <dgm:cxn modelId="{167DAD3A-2F65-436E-BDC1-6E57C4F582A0}" type="presParOf" srcId="{EB030FE4-1A7F-43C6-BC72-CCC064C1915E}" destId="{029CF06E-D30A-475F-AE6F-360E9BA6FC08}" srcOrd="0" destOrd="0" presId="urn:microsoft.com/office/officeart/2008/layout/VerticalCurvedList"/>
  </dgm:cxnLst>
  <dgm:bg/>
  <dgm:whole/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image" Target="../media/image4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B0EE562-E05A-4626-B3AF-5F0B868819D9}" type="datetimeFigureOut">
              <a:rPr lang="ru-RU" smtClean="0"/>
              <a:pPr/>
              <a:t>01.03.2023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AD519D9-560B-443C-B598-BE18CE88D99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6782905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5D267001-F5EE-4B01-ADD9-95392EA1E1A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="" xmlns:a16="http://schemas.microsoft.com/office/drawing/2014/main" id="{044CC777-6BA2-40D2-9A82-AD403FA4F58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2FFA2BC8-F9FC-47B4-B94E-984652D792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A5B055-54BE-42A4-8DC8-10ED2ADEA08A}" type="datetimeFigureOut">
              <a:rPr lang="ru-RU" smtClean="0"/>
              <a:pPr/>
              <a:t>01.03.2023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D1158127-7E67-4DC3-A9CF-380C6A5B5E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18CFB686-854A-4D91-AAF2-24DD33CC17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1444EC-30F4-4546-BA0E-14E28119766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67367388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ый треугольник 5">
            <a:extLst>
              <a:ext uri="{FF2B5EF4-FFF2-40B4-BE49-F238E27FC236}">
                <a16:creationId xmlns="" xmlns:a16="http://schemas.microsoft.com/office/drawing/2014/main" id="{5172288B-DE9D-43F6-AE1D-DFA58F3C84F8}"/>
              </a:ext>
            </a:extLst>
          </p:cNvPr>
          <p:cNvSpPr/>
          <p:nvPr userDrawn="1"/>
        </p:nvSpPr>
        <p:spPr>
          <a:xfrm>
            <a:off x="0" y="4788000"/>
            <a:ext cx="1932000" cy="2070000"/>
          </a:xfrm>
          <a:prstGeom prst="rtTriangl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8" name="Рисунок 7">
            <a:extLst>
              <a:ext uri="{FF2B5EF4-FFF2-40B4-BE49-F238E27FC236}">
                <a16:creationId xmlns="" xmlns:a16="http://schemas.microsoft.com/office/drawing/2014/main" id="{7882EBE0-0097-4756-884D-F8521A014518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290513" y="233363"/>
            <a:ext cx="5805487" cy="6480175"/>
          </a:xfrm>
        </p:spPr>
        <p:txBody>
          <a:bodyPr/>
          <a:lstStyle/>
          <a:p>
            <a:endParaRPr lang="ru-RU"/>
          </a:p>
        </p:txBody>
      </p:sp>
      <p:sp>
        <p:nvSpPr>
          <p:cNvPr id="14" name="Заголовок 13">
            <a:extLst>
              <a:ext uri="{FF2B5EF4-FFF2-40B4-BE49-F238E27FC236}">
                <a16:creationId xmlns="" xmlns:a16="http://schemas.microsoft.com/office/drawing/2014/main" id="{BD000A37-5141-407E-A504-C96A56279A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16" name="Текст 15">
            <a:extLst>
              <a:ext uri="{FF2B5EF4-FFF2-40B4-BE49-F238E27FC236}">
                <a16:creationId xmlns="" xmlns:a16="http://schemas.microsoft.com/office/drawing/2014/main" id="{EE674FD9-79E8-4C83-8018-2847114B942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935413" y="2528888"/>
            <a:ext cx="7426325" cy="2384425"/>
          </a:xfrm>
        </p:spPr>
        <p:txBody>
          <a:bodyPr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xmlns="" val="318826083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ый треугольник 6">
            <a:extLst>
              <a:ext uri="{FF2B5EF4-FFF2-40B4-BE49-F238E27FC236}">
                <a16:creationId xmlns="" xmlns:a16="http://schemas.microsoft.com/office/drawing/2014/main" id="{F8FE08DD-35D4-4F6D-9D3E-895549AFA462}"/>
              </a:ext>
            </a:extLst>
          </p:cNvPr>
          <p:cNvSpPr/>
          <p:nvPr userDrawn="1"/>
        </p:nvSpPr>
        <p:spPr>
          <a:xfrm>
            <a:off x="0" y="4788000"/>
            <a:ext cx="1932000" cy="2070000"/>
          </a:xfrm>
          <a:prstGeom prst="rtTriangl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5E7EF7D0-8129-458F-9F1A-BA56AAF68D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B93447F0-A2FC-4139-A746-423895CBBFA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xmlns="" val="369075586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ый треугольник 6">
            <a:extLst>
              <a:ext uri="{FF2B5EF4-FFF2-40B4-BE49-F238E27FC236}">
                <a16:creationId xmlns="" xmlns:a16="http://schemas.microsoft.com/office/drawing/2014/main" id="{F8FE08DD-35D4-4F6D-9D3E-895549AFA462}"/>
              </a:ext>
            </a:extLst>
          </p:cNvPr>
          <p:cNvSpPr/>
          <p:nvPr userDrawn="1"/>
        </p:nvSpPr>
        <p:spPr>
          <a:xfrm rot="16200000">
            <a:off x="10191000" y="4857000"/>
            <a:ext cx="1932000" cy="2070000"/>
          </a:xfrm>
          <a:prstGeom prst="rtTriangl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5E7EF7D0-8129-458F-9F1A-BA56AAF68D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B93447F0-A2FC-4139-A746-423895CBBFA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xmlns="" val="294906357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5E7EF7D0-8129-458F-9F1A-BA56AAF68D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B93447F0-A2FC-4139-A746-423895CBBFA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2796AF94-0451-4B41-960A-AE014E9C0F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A5B055-54BE-42A4-8DC8-10ED2ADEA08A}" type="datetimeFigureOut">
              <a:rPr lang="ru-RU" smtClean="0"/>
              <a:pPr/>
              <a:t>01.03.2023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042D3EF2-51A0-4DA7-88AA-E1FA1562E7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FC90037A-9CFB-48E5-9E34-0A14EDE643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1444EC-30F4-4546-BA0E-14E28119766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05878360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7F9DC742-0D31-49BB-8235-E8F23687EC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DCB7A22E-3771-4390-9794-7F14D95DFA9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06951B10-84CC-412A-B18B-E5D7BFE13A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A5B055-54BE-42A4-8DC8-10ED2ADEA08A}" type="datetimeFigureOut">
              <a:rPr lang="ru-RU" smtClean="0"/>
              <a:pPr/>
              <a:t>01.03.2023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C06FA339-92AB-4D93-B605-E9C0B0E7E6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EAFCBD1A-83E7-45B8-95AE-AE44F10809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1444EC-30F4-4546-BA0E-14E28119766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23911005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815DC75D-06B2-46E5-A96B-A1468A2189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66AE6E6F-2E09-401B-B461-D6DF215D16F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="" xmlns:a16="http://schemas.microsoft.com/office/drawing/2014/main" id="{E0FA403A-15C6-49C6-8CC5-8F9664A128D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="" xmlns:a16="http://schemas.microsoft.com/office/drawing/2014/main" id="{FC3F06EE-74D4-48BE-B81A-5C34F61BB0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A5B055-54BE-42A4-8DC8-10ED2ADEA08A}" type="datetimeFigureOut">
              <a:rPr lang="ru-RU" smtClean="0"/>
              <a:pPr/>
              <a:t>01.03.2023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="" xmlns:a16="http://schemas.microsoft.com/office/drawing/2014/main" id="{CD53AD41-416F-495E-A3FD-85E02F264D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="" xmlns:a16="http://schemas.microsoft.com/office/drawing/2014/main" id="{C9E8F414-2898-41DB-BD73-B506B16F7C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1444EC-30F4-4546-BA0E-14E28119766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71495941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4B5BF822-D25A-4089-8B09-6CDFC6C724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1DFA1F7A-5EC7-4EDE-B41D-E76BE82B39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="" xmlns:a16="http://schemas.microsoft.com/office/drawing/2014/main" id="{A51A2486-CBD9-47F2-85CB-E75E707430C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="" xmlns:a16="http://schemas.microsoft.com/office/drawing/2014/main" id="{DD9BFCC3-815F-46C2-8BBD-B33697BD34E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="" xmlns:a16="http://schemas.microsoft.com/office/drawing/2014/main" id="{6A6C052B-8DDE-4435-89D0-37FEADE5B4B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="" xmlns:a16="http://schemas.microsoft.com/office/drawing/2014/main" id="{3E4CBDAB-0EC1-4397-917A-7260217BC1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A5B055-54BE-42A4-8DC8-10ED2ADEA08A}" type="datetimeFigureOut">
              <a:rPr lang="ru-RU" smtClean="0"/>
              <a:pPr/>
              <a:t>01.03.2023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="" xmlns:a16="http://schemas.microsoft.com/office/drawing/2014/main" id="{5848E488-94C4-4695-A96B-BD92D0FE92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="" xmlns:a16="http://schemas.microsoft.com/office/drawing/2014/main" id="{889685D5-D9B9-4084-9444-3F5DFFF8DE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1444EC-30F4-4546-BA0E-14E28119766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71056286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19CAB533-743E-4972-9281-AA80F8DE81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="" xmlns:a16="http://schemas.microsoft.com/office/drawing/2014/main" id="{4E27A4BD-2D2A-438C-8009-834074645E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A5B055-54BE-42A4-8DC8-10ED2ADEA08A}" type="datetimeFigureOut">
              <a:rPr lang="ru-RU" smtClean="0"/>
              <a:pPr/>
              <a:t>01.03.2023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="" xmlns:a16="http://schemas.microsoft.com/office/drawing/2014/main" id="{A593BC4F-92E4-4734-99DC-E5A245F34B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="" xmlns:a16="http://schemas.microsoft.com/office/drawing/2014/main" id="{5C2D59C2-0660-44F2-8B51-CACB66F9AB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1444EC-30F4-4546-BA0E-14E28119766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90830448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="" xmlns:a16="http://schemas.microsoft.com/office/drawing/2014/main" id="{B2ECE69F-178E-4786-B1D6-461B25E34C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A5B055-54BE-42A4-8DC8-10ED2ADEA08A}" type="datetimeFigureOut">
              <a:rPr lang="ru-RU" smtClean="0"/>
              <a:pPr/>
              <a:t>01.03.2023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="" xmlns:a16="http://schemas.microsoft.com/office/drawing/2014/main" id="{15DB0CCE-2BB7-4FE6-9F6D-0F849019DE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="" xmlns:a16="http://schemas.microsoft.com/office/drawing/2014/main" id="{D60DEABB-F5A0-404E-81BE-A2C6C1A790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1444EC-30F4-4546-BA0E-14E28119766D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Заголовок 1">
            <a:extLst>
              <a:ext uri="{FF2B5EF4-FFF2-40B4-BE49-F238E27FC236}">
                <a16:creationId xmlns="" xmlns:a16="http://schemas.microsoft.com/office/drawing/2014/main" id="{956E4A42-AE58-43D5-A1E5-C2A90FAEF8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xmlns="" val="234495528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>
            <a:extLst>
              <a:ext uri="{FF2B5EF4-FFF2-40B4-BE49-F238E27FC236}">
                <a16:creationId xmlns="" xmlns:a16="http://schemas.microsoft.com/office/drawing/2014/main" id="{0ABFC8D9-3E46-4244-BCF8-DF828263A2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89000"/>
            <a:ext cx="11946000" cy="1141516"/>
          </a:xfrm>
        </p:spPr>
        <p:txBody>
          <a:bodyPr/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16" name="Рисунок 6">
            <a:extLst>
              <a:ext uri="{FF2B5EF4-FFF2-40B4-BE49-F238E27FC236}">
                <a16:creationId xmlns="" xmlns:a16="http://schemas.microsoft.com/office/drawing/2014/main" id="{D5ACAE7A-E405-438C-BF4B-A37C1D7BBD28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726000" y="2079000"/>
            <a:ext cx="5220000" cy="4230000"/>
          </a:xfrm>
        </p:spPr>
      </p:sp>
    </p:spTree>
    <p:extLst>
      <p:ext uri="{BB962C8B-B14F-4D97-AF65-F5344CB8AC3E}">
        <p14:creationId xmlns:p14="http://schemas.microsoft.com/office/powerpoint/2010/main" xmlns="" val="154497851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>
            <a:extLst>
              <a:ext uri="{FF2B5EF4-FFF2-40B4-BE49-F238E27FC236}">
                <a16:creationId xmlns="" xmlns:a16="http://schemas.microsoft.com/office/drawing/2014/main" id="{0ABFC8D9-3E46-4244-BCF8-DF828263A2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89000"/>
            <a:ext cx="11946000" cy="1141516"/>
          </a:xfrm>
        </p:spPr>
        <p:txBody>
          <a:bodyPr/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16" name="Рисунок 6">
            <a:extLst>
              <a:ext uri="{FF2B5EF4-FFF2-40B4-BE49-F238E27FC236}">
                <a16:creationId xmlns="" xmlns:a16="http://schemas.microsoft.com/office/drawing/2014/main" id="{D5ACAE7A-E405-438C-BF4B-A37C1D7BBD28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516000" y="2034000"/>
            <a:ext cx="5220000" cy="4230000"/>
          </a:xfrm>
        </p:spPr>
      </p:sp>
    </p:spTree>
    <p:extLst>
      <p:ext uri="{BB962C8B-B14F-4D97-AF65-F5344CB8AC3E}">
        <p14:creationId xmlns:p14="http://schemas.microsoft.com/office/powerpoint/2010/main" xmlns="" val="185377928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Рисунок 5">
            <a:extLst>
              <a:ext uri="{FF2B5EF4-FFF2-40B4-BE49-F238E27FC236}">
                <a16:creationId xmlns="" xmlns:a16="http://schemas.microsoft.com/office/drawing/2014/main" id="{0B504799-5A5B-4904-96F0-E39EDC029072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1719263"/>
            <a:ext cx="12192000" cy="5138737"/>
          </a:xfrm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42129515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C5BA0536-C2F3-45FD-BCE9-A7664FF111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6EDCB672-9A39-4592-A702-905A663DE6A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="" xmlns:a16="http://schemas.microsoft.com/office/drawing/2014/main" id="{DF00B59B-B30F-4BCA-BF7C-138210157BD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="" xmlns:a16="http://schemas.microsoft.com/office/drawing/2014/main" id="{5B11AE46-CD71-40A2-B051-FED4CF2515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A5B055-54BE-42A4-8DC8-10ED2ADEA08A}" type="datetimeFigureOut">
              <a:rPr lang="ru-RU" smtClean="0"/>
              <a:pPr/>
              <a:t>01.03.2023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="" xmlns:a16="http://schemas.microsoft.com/office/drawing/2014/main" id="{C97D472E-4D2E-4B58-B26C-A5C6E9B965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="" xmlns:a16="http://schemas.microsoft.com/office/drawing/2014/main" id="{DD590CE5-E95F-4274-817F-D56AE118EE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1444EC-30F4-4546-BA0E-14E28119766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94236501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1379CC03-CB65-4A4C-90D3-F02B507A02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="" xmlns:a16="http://schemas.microsoft.com/office/drawing/2014/main" id="{F4C3BF4E-7FD7-4E97-ADD2-17103BBDAFE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="" xmlns:a16="http://schemas.microsoft.com/office/drawing/2014/main" id="{04CE1139-B009-4241-B0C4-BF93CB8767E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="" xmlns:a16="http://schemas.microsoft.com/office/drawing/2014/main" id="{A61306DD-CDF6-4C8F-8EAA-8585BA36E1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A5B055-54BE-42A4-8DC8-10ED2ADEA08A}" type="datetimeFigureOut">
              <a:rPr lang="ru-RU" smtClean="0"/>
              <a:pPr/>
              <a:t>01.03.2023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="" xmlns:a16="http://schemas.microsoft.com/office/drawing/2014/main" id="{5DE83B16-91E8-4F91-A8A9-2286EF49B6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="" xmlns:a16="http://schemas.microsoft.com/office/drawing/2014/main" id="{E3500BC4-2676-4C2C-A56B-8495420F6A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1444EC-30F4-4546-BA0E-14E28119766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70306902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7ABFDEE6-9163-4FA6-9C33-9D0B1D96F7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="" xmlns:a16="http://schemas.microsoft.com/office/drawing/2014/main" id="{46CFD921-B66F-4B9F-8D0C-B14325FE9FA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6EDD6FEE-737C-4DE7-A07A-B8500FB8C9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A5B055-54BE-42A4-8DC8-10ED2ADEA08A}" type="datetimeFigureOut">
              <a:rPr lang="ru-RU" smtClean="0"/>
              <a:pPr/>
              <a:t>01.03.2023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448FE9F1-30AE-46C1-A8C8-4B7D5FFC7A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2E45E6A3-691A-440E-94B6-E4165602F5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1444EC-30F4-4546-BA0E-14E28119766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82237367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="" xmlns:a16="http://schemas.microsoft.com/office/drawing/2014/main" id="{6B71DFBC-935C-41DF-9AF9-A79F2BD8099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="" xmlns:a16="http://schemas.microsoft.com/office/drawing/2014/main" id="{3FFC04AF-1DA1-4817-ACF7-5A110AD3A0E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8CDFD425-2E61-4F50-9A02-6256A34978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A5B055-54BE-42A4-8DC8-10ED2ADEA08A}" type="datetimeFigureOut">
              <a:rPr lang="ru-RU" smtClean="0"/>
              <a:pPr/>
              <a:t>01.03.2023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09833F48-4BE3-401E-8EAC-ED423D3D40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39E6C580-1988-45AF-BDB1-7BCACEB9DC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1444EC-30F4-4546-BA0E-14E28119766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90681587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23721462-A9E1-4536-9F2D-B2F8F2185D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599" cy="1325563"/>
          </a:xfrm>
        </p:spPr>
        <p:txBody>
          <a:bodyPr/>
          <a:lstStyle>
            <a:lvl1pPr>
              <a:defRPr b="1">
                <a:solidFill>
                  <a:schemeClr val="accent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="" xmlns:a16="http://schemas.microsoft.com/office/drawing/2014/main" id="{1D1B458C-BFE5-4FED-890B-A3C81CBD9E00}"/>
              </a:ext>
            </a:extLst>
          </p:cNvPr>
          <p:cNvSpPr/>
          <p:nvPr userDrawn="1"/>
        </p:nvSpPr>
        <p:spPr>
          <a:xfrm>
            <a:off x="0" y="0"/>
            <a:ext cx="12192000" cy="99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>
            <a:extLst>
              <a:ext uri="{FF2B5EF4-FFF2-40B4-BE49-F238E27FC236}">
                <a16:creationId xmlns="" xmlns:a16="http://schemas.microsoft.com/office/drawing/2014/main" id="{474EC097-BE1E-47C5-A4A4-558BFD9F9C06}"/>
              </a:ext>
            </a:extLst>
          </p:cNvPr>
          <p:cNvSpPr/>
          <p:nvPr userDrawn="1"/>
        </p:nvSpPr>
        <p:spPr>
          <a:xfrm>
            <a:off x="12450" y="6772425"/>
            <a:ext cx="12192000" cy="99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9" name="Группа 8">
            <a:extLst>
              <a:ext uri="{FF2B5EF4-FFF2-40B4-BE49-F238E27FC236}">
                <a16:creationId xmlns="" xmlns:a16="http://schemas.microsoft.com/office/drawing/2014/main" id="{ECD6CA42-8F84-4EF7-AC44-C6D7CA7B5256}"/>
              </a:ext>
            </a:extLst>
          </p:cNvPr>
          <p:cNvGrpSpPr/>
          <p:nvPr userDrawn="1"/>
        </p:nvGrpSpPr>
        <p:grpSpPr>
          <a:xfrm>
            <a:off x="0" y="49500"/>
            <a:ext cx="2844750" cy="274500"/>
            <a:chOff x="5228062" y="49500"/>
            <a:chExt cx="2844750" cy="274500"/>
          </a:xfrm>
          <a:solidFill>
            <a:schemeClr val="tx2"/>
          </a:solidFill>
        </p:grpSpPr>
        <p:sp>
          <p:nvSpPr>
            <p:cNvPr id="10" name="Прямоугольник 9">
              <a:extLst>
                <a:ext uri="{FF2B5EF4-FFF2-40B4-BE49-F238E27FC236}">
                  <a16:creationId xmlns="" xmlns:a16="http://schemas.microsoft.com/office/drawing/2014/main" id="{EF73193D-4957-4A8F-A457-261D1530DEC3}"/>
                </a:ext>
              </a:extLst>
            </p:cNvPr>
            <p:cNvSpPr/>
            <p:nvPr userDrawn="1"/>
          </p:nvSpPr>
          <p:spPr>
            <a:xfrm>
              <a:off x="5228062" y="49500"/>
              <a:ext cx="2541000" cy="2745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11" name="Блок-схема: объединение 10">
              <a:extLst>
                <a:ext uri="{FF2B5EF4-FFF2-40B4-BE49-F238E27FC236}">
                  <a16:creationId xmlns="" xmlns:a16="http://schemas.microsoft.com/office/drawing/2014/main" id="{9CA2CB59-7E2E-4FE6-B4DA-BC82267C4973}"/>
                </a:ext>
              </a:extLst>
            </p:cNvPr>
            <p:cNvSpPr/>
            <p:nvPr userDrawn="1"/>
          </p:nvSpPr>
          <p:spPr>
            <a:xfrm>
              <a:off x="7465312" y="49500"/>
              <a:ext cx="607500" cy="274500"/>
            </a:xfrm>
            <a:prstGeom prst="flowChartMerg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12" name="Группа 11">
            <a:extLst>
              <a:ext uri="{FF2B5EF4-FFF2-40B4-BE49-F238E27FC236}">
                <a16:creationId xmlns="" xmlns:a16="http://schemas.microsoft.com/office/drawing/2014/main" id="{F77822EB-8A6C-4A70-8594-303E6651250C}"/>
              </a:ext>
            </a:extLst>
          </p:cNvPr>
          <p:cNvGrpSpPr/>
          <p:nvPr userDrawn="1"/>
        </p:nvGrpSpPr>
        <p:grpSpPr>
          <a:xfrm>
            <a:off x="9382650" y="6596925"/>
            <a:ext cx="2844750" cy="274500"/>
            <a:chOff x="9347250" y="6571200"/>
            <a:chExt cx="2844750" cy="274500"/>
          </a:xfrm>
          <a:solidFill>
            <a:schemeClr val="tx2"/>
          </a:solidFill>
        </p:grpSpPr>
        <p:sp>
          <p:nvSpPr>
            <p:cNvPr id="13" name="Прямоугольник 12">
              <a:extLst>
                <a:ext uri="{FF2B5EF4-FFF2-40B4-BE49-F238E27FC236}">
                  <a16:creationId xmlns="" xmlns:a16="http://schemas.microsoft.com/office/drawing/2014/main" id="{1DA2A97F-749F-48D2-AE48-5762F540EF28}"/>
                </a:ext>
              </a:extLst>
            </p:cNvPr>
            <p:cNvSpPr/>
            <p:nvPr userDrawn="1"/>
          </p:nvSpPr>
          <p:spPr>
            <a:xfrm>
              <a:off x="9651000" y="6571200"/>
              <a:ext cx="2541000" cy="2745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14" name="Блок-схема: объединение 13">
              <a:extLst>
                <a:ext uri="{FF2B5EF4-FFF2-40B4-BE49-F238E27FC236}">
                  <a16:creationId xmlns="" xmlns:a16="http://schemas.microsoft.com/office/drawing/2014/main" id="{3E93E1D6-3B3B-47F6-966E-B20E50008B90}"/>
                </a:ext>
              </a:extLst>
            </p:cNvPr>
            <p:cNvSpPr/>
            <p:nvPr userDrawn="1"/>
          </p:nvSpPr>
          <p:spPr>
            <a:xfrm rot="10800000">
              <a:off x="9347250" y="6571200"/>
              <a:ext cx="607500" cy="274500"/>
            </a:xfrm>
            <a:prstGeom prst="flowChartMerg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6" name="Текст 18">
            <a:extLst>
              <a:ext uri="{FF2B5EF4-FFF2-40B4-BE49-F238E27FC236}">
                <a16:creationId xmlns="" xmlns:a16="http://schemas.microsoft.com/office/drawing/2014/main" id="{57C0137E-3F0D-4D70-B2CA-0E5AD27AD19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38200" y="2033588"/>
            <a:ext cx="10444163" cy="4049712"/>
          </a:xfrm>
        </p:spPr>
        <p:txBody>
          <a:bodyPr/>
          <a:lstStyle>
            <a:lvl1pPr marL="0" indent="0">
              <a:buNone/>
              <a:defRPr>
                <a:solidFill>
                  <a:schemeClr val="accent1"/>
                </a:solidFill>
              </a:defRPr>
            </a:lvl1pPr>
            <a:lvl2pPr marL="457200" indent="0">
              <a:buNone/>
              <a:defRPr>
                <a:solidFill>
                  <a:schemeClr val="accent1"/>
                </a:solidFill>
              </a:defRPr>
            </a:lvl2pPr>
            <a:lvl3pPr marL="914400" indent="0">
              <a:buNone/>
              <a:defRPr>
                <a:solidFill>
                  <a:schemeClr val="accent1"/>
                </a:solidFill>
              </a:defRPr>
            </a:lvl3pPr>
            <a:lvl4pPr marL="1371600" indent="0">
              <a:buNone/>
              <a:defRPr>
                <a:solidFill>
                  <a:schemeClr val="accent1"/>
                </a:solidFill>
              </a:defRPr>
            </a:lvl4pPr>
            <a:lvl5pPr marL="1828800" indent="0">
              <a:buNone/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xmlns="" val="251451752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23721462-A9E1-4536-9F2D-B2F8F2185D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599" cy="1325563"/>
          </a:xfrm>
        </p:spPr>
        <p:txBody>
          <a:bodyPr/>
          <a:lstStyle>
            <a:lvl1pPr>
              <a:defRPr b="1">
                <a:solidFill>
                  <a:schemeClr val="accent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16" name="Текст 18">
            <a:extLst>
              <a:ext uri="{FF2B5EF4-FFF2-40B4-BE49-F238E27FC236}">
                <a16:creationId xmlns="" xmlns:a16="http://schemas.microsoft.com/office/drawing/2014/main" id="{57C0137E-3F0D-4D70-B2CA-0E5AD27AD19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38200" y="2033588"/>
            <a:ext cx="10444163" cy="4049712"/>
          </a:xfrm>
        </p:spPr>
        <p:txBody>
          <a:bodyPr/>
          <a:lstStyle>
            <a:lvl1pPr marL="0" indent="0">
              <a:buNone/>
              <a:defRPr>
                <a:solidFill>
                  <a:schemeClr val="accent1"/>
                </a:solidFill>
              </a:defRPr>
            </a:lvl1pPr>
            <a:lvl2pPr marL="457200" indent="0">
              <a:buNone/>
              <a:defRPr>
                <a:solidFill>
                  <a:schemeClr val="accent1"/>
                </a:solidFill>
              </a:defRPr>
            </a:lvl2pPr>
            <a:lvl3pPr marL="914400" indent="0">
              <a:buNone/>
              <a:defRPr>
                <a:solidFill>
                  <a:schemeClr val="accent1"/>
                </a:solidFill>
              </a:defRPr>
            </a:lvl3pPr>
            <a:lvl4pPr marL="1371600" indent="0">
              <a:buNone/>
              <a:defRPr>
                <a:solidFill>
                  <a:schemeClr val="accent1"/>
                </a:solidFill>
              </a:defRPr>
            </a:lvl4pPr>
            <a:lvl5pPr marL="1828800" indent="0">
              <a:buNone/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xmlns="" val="104488135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04C31BDB-50F3-43CA-877E-F9C7672D84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>
                <a:solidFill>
                  <a:schemeClr val="accent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7" name="Объект 2">
            <a:extLst>
              <a:ext uri="{FF2B5EF4-FFF2-40B4-BE49-F238E27FC236}">
                <a16:creationId xmlns="" xmlns:a16="http://schemas.microsoft.com/office/drawing/2014/main" id="{74453DF6-9509-45CB-BD4E-84F90C1C94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="" xmlns:a16="http://schemas.microsoft.com/office/drawing/2014/main" id="{8AF27442-62D0-4CA6-81B4-B7FDDA51A9A2}"/>
              </a:ext>
            </a:extLst>
          </p:cNvPr>
          <p:cNvSpPr/>
          <p:nvPr userDrawn="1"/>
        </p:nvSpPr>
        <p:spPr>
          <a:xfrm>
            <a:off x="0" y="0"/>
            <a:ext cx="12192000" cy="99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accent1"/>
              </a:solidFill>
            </a:endParaRPr>
          </a:p>
        </p:txBody>
      </p:sp>
      <p:sp>
        <p:nvSpPr>
          <p:cNvPr id="11" name="Прямоугольник 10">
            <a:extLst>
              <a:ext uri="{FF2B5EF4-FFF2-40B4-BE49-F238E27FC236}">
                <a16:creationId xmlns="" xmlns:a16="http://schemas.microsoft.com/office/drawing/2014/main" id="{E1FD6AC4-0F96-4D40-B8AD-EF85E9EDE11D}"/>
              </a:ext>
            </a:extLst>
          </p:cNvPr>
          <p:cNvSpPr/>
          <p:nvPr userDrawn="1"/>
        </p:nvSpPr>
        <p:spPr>
          <a:xfrm>
            <a:off x="0" y="6759000"/>
            <a:ext cx="12192000" cy="99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accent1"/>
              </a:solidFill>
            </a:endParaRPr>
          </a:p>
        </p:txBody>
      </p:sp>
      <p:grpSp>
        <p:nvGrpSpPr>
          <p:cNvPr id="12" name="Группа 11">
            <a:extLst>
              <a:ext uri="{FF2B5EF4-FFF2-40B4-BE49-F238E27FC236}">
                <a16:creationId xmlns="" xmlns:a16="http://schemas.microsoft.com/office/drawing/2014/main" id="{73640FF5-D492-4210-9DE4-D7B66426125F}"/>
              </a:ext>
            </a:extLst>
          </p:cNvPr>
          <p:cNvGrpSpPr/>
          <p:nvPr userDrawn="1"/>
        </p:nvGrpSpPr>
        <p:grpSpPr>
          <a:xfrm>
            <a:off x="9347250" y="37980"/>
            <a:ext cx="2844750" cy="286020"/>
            <a:chOff x="9347250" y="37980"/>
            <a:chExt cx="2844750" cy="286020"/>
          </a:xfrm>
          <a:solidFill>
            <a:schemeClr val="accent1"/>
          </a:solidFill>
        </p:grpSpPr>
        <p:sp>
          <p:nvSpPr>
            <p:cNvPr id="13" name="Прямоугольник 12">
              <a:extLst>
                <a:ext uri="{FF2B5EF4-FFF2-40B4-BE49-F238E27FC236}">
                  <a16:creationId xmlns="" xmlns:a16="http://schemas.microsoft.com/office/drawing/2014/main" id="{062B47E0-EF90-4ECC-A73E-6E5DA1F62FCD}"/>
                </a:ext>
              </a:extLst>
            </p:cNvPr>
            <p:cNvSpPr/>
            <p:nvPr userDrawn="1"/>
          </p:nvSpPr>
          <p:spPr>
            <a:xfrm>
              <a:off x="9651000" y="49500"/>
              <a:ext cx="2541000" cy="2745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chemeClr val="accent1"/>
                </a:solidFill>
              </a:endParaRPr>
            </a:p>
          </p:txBody>
        </p:sp>
        <p:sp>
          <p:nvSpPr>
            <p:cNvPr id="14" name="Блок-схема: объединение 13">
              <a:extLst>
                <a:ext uri="{FF2B5EF4-FFF2-40B4-BE49-F238E27FC236}">
                  <a16:creationId xmlns="" xmlns:a16="http://schemas.microsoft.com/office/drawing/2014/main" id="{2FC4DE4B-558A-425B-A23E-B63E93533558}"/>
                </a:ext>
              </a:extLst>
            </p:cNvPr>
            <p:cNvSpPr/>
            <p:nvPr userDrawn="1"/>
          </p:nvSpPr>
          <p:spPr>
            <a:xfrm>
              <a:off x="9347250" y="37980"/>
              <a:ext cx="607500" cy="274500"/>
            </a:xfrm>
            <a:prstGeom prst="flowChartMerg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accent1"/>
                </a:solidFill>
              </a:endParaRPr>
            </a:p>
          </p:txBody>
        </p:sp>
      </p:grpSp>
      <p:grpSp>
        <p:nvGrpSpPr>
          <p:cNvPr id="15" name="Группа 14">
            <a:extLst>
              <a:ext uri="{FF2B5EF4-FFF2-40B4-BE49-F238E27FC236}">
                <a16:creationId xmlns="" xmlns:a16="http://schemas.microsoft.com/office/drawing/2014/main" id="{D1C3AA05-E7C7-4C27-A908-2E47AFEBA600}"/>
              </a:ext>
            </a:extLst>
          </p:cNvPr>
          <p:cNvGrpSpPr/>
          <p:nvPr userDrawn="1"/>
        </p:nvGrpSpPr>
        <p:grpSpPr>
          <a:xfrm>
            <a:off x="-35250" y="6583500"/>
            <a:ext cx="2844750" cy="274500"/>
            <a:chOff x="-35250" y="6583500"/>
            <a:chExt cx="2844750" cy="274500"/>
          </a:xfrm>
          <a:solidFill>
            <a:schemeClr val="accent1"/>
          </a:solidFill>
        </p:grpSpPr>
        <p:sp>
          <p:nvSpPr>
            <p:cNvPr id="16" name="Прямоугольник 15">
              <a:extLst>
                <a:ext uri="{FF2B5EF4-FFF2-40B4-BE49-F238E27FC236}">
                  <a16:creationId xmlns="" xmlns:a16="http://schemas.microsoft.com/office/drawing/2014/main" id="{D94BF255-53E4-439B-83D0-7DE93A9900DD}"/>
                </a:ext>
              </a:extLst>
            </p:cNvPr>
            <p:cNvSpPr/>
            <p:nvPr userDrawn="1"/>
          </p:nvSpPr>
          <p:spPr>
            <a:xfrm>
              <a:off x="-35250" y="6583500"/>
              <a:ext cx="2541000" cy="2745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chemeClr val="accent1"/>
                </a:solidFill>
              </a:endParaRPr>
            </a:p>
          </p:txBody>
        </p:sp>
        <p:sp>
          <p:nvSpPr>
            <p:cNvPr id="17" name="Блок-схема: объединение 16">
              <a:extLst>
                <a:ext uri="{FF2B5EF4-FFF2-40B4-BE49-F238E27FC236}">
                  <a16:creationId xmlns="" xmlns:a16="http://schemas.microsoft.com/office/drawing/2014/main" id="{E38044D4-D5F4-4E1E-8B74-E24D6E7B2929}"/>
                </a:ext>
              </a:extLst>
            </p:cNvPr>
            <p:cNvSpPr/>
            <p:nvPr userDrawn="1"/>
          </p:nvSpPr>
          <p:spPr>
            <a:xfrm rot="10800000">
              <a:off x="2202000" y="6583500"/>
              <a:ext cx="607500" cy="274500"/>
            </a:xfrm>
            <a:prstGeom prst="flowChartMerg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accent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154158250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="" xmlns:a16="http://schemas.microsoft.com/office/drawing/2014/main" id="{C81E132A-DAAE-4C5A-9799-9BEDDD0FBE67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Заголовок 2">
            <a:extLst>
              <a:ext uri="{FF2B5EF4-FFF2-40B4-BE49-F238E27FC236}">
                <a16:creationId xmlns="" xmlns:a16="http://schemas.microsoft.com/office/drawing/2014/main" id="{05ABEC81-0435-44F8-AC84-9AA06776E5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="" xmlns:a16="http://schemas.microsoft.com/office/drawing/2014/main" id="{2E9A5681-179B-43EF-A41E-7921E27CA62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38200" y="2124075"/>
            <a:ext cx="10515600" cy="1530350"/>
          </a:xfr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xmlns="" val="13815423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hyperlink" Target="https://presentation-creation.ru/" TargetMode="Externa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14000">
              <a:srgbClr val="00FFCC"/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B85289D3-E86F-47FE-BC52-53D34FA451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E33570AF-E207-47A8-A8FC-5D9057465E9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8CAF8805-B906-4169-9117-FA140E73D28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A5B055-54BE-42A4-8DC8-10ED2ADEA08A}" type="datetimeFigureOut">
              <a:rPr lang="ru-RU" smtClean="0"/>
              <a:pPr/>
              <a:t>01.03.2023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DFE3D611-6D00-421E-BE6B-385F5C2C502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73716F83-6BED-46A4-98C2-DEC0D746AE0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1444EC-30F4-4546-BA0E-14E28119766D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7" name="Рисунок 6">
            <a:hlinkClick r:id="rId23"/>
            <a:extLst>
              <a:ext uri="{FF2B5EF4-FFF2-40B4-BE49-F238E27FC236}">
                <a16:creationId xmlns="" xmlns:a16="http://schemas.microsoft.com/office/drawing/2014/main" id="{43780347-ADC3-4039-95E5-9DAF405C2D48}"/>
              </a:ext>
            </a:extLst>
          </p:cNvPr>
          <p:cNvPicPr>
            <a:picLocks noChangeAspect="1"/>
          </p:cNvPicPr>
          <p:nvPr userDrawn="1"/>
        </p:nvPicPr>
        <p:blipFill>
          <a:blip r:embed="rId24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-1194000" y="367393"/>
            <a:ext cx="757762" cy="7577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8861689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50" r:id="rId3"/>
    <p:sldLayoutId id="2147483662" r:id="rId4"/>
    <p:sldLayoutId id="2147483661" r:id="rId5"/>
    <p:sldLayoutId id="2147483651" r:id="rId6"/>
    <p:sldLayoutId id="2147483652" r:id="rId7"/>
    <p:sldLayoutId id="2147483653" r:id="rId8"/>
    <p:sldLayoutId id="2147483654" r:id="rId9"/>
    <p:sldLayoutId id="2147483655" r:id="rId10"/>
    <p:sldLayoutId id="2147483664" r:id="rId11"/>
    <p:sldLayoutId id="2147483668" r:id="rId12"/>
    <p:sldLayoutId id="2147483663" r:id="rId13"/>
    <p:sldLayoutId id="2147483656" r:id="rId14"/>
    <p:sldLayoutId id="2147483657" r:id="rId15"/>
    <p:sldLayoutId id="2147483658" r:id="rId16"/>
    <p:sldLayoutId id="2147483659" r:id="rId17"/>
    <p:sldLayoutId id="2147483665" r:id="rId18"/>
    <p:sldLayoutId id="2147483667" r:id="rId19"/>
    <p:sldLayoutId id="2147483666" r:id="rId20"/>
    <p:sldLayoutId id="2147483669" r:id="rId21"/>
  </p:sldLayoutIdLst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0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_________Microsoft_Office_Word_97_-_20031.doc"/><Relationship Id="rId2" Type="http://schemas.openxmlformats.org/officeDocument/2006/relationships/slideLayout" Target="../slideLayouts/slideLayout10.xml"/><Relationship Id="rId1" Type="http://schemas.openxmlformats.org/officeDocument/2006/relationships/vmlDrawing" Target="../drawings/vmlDrawing1.v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_________Microsoft_Office_Word_97_-_20032.doc"/><Relationship Id="rId2" Type="http://schemas.openxmlformats.org/officeDocument/2006/relationships/slideLayout" Target="../slideLayouts/slideLayout10.xml"/><Relationship Id="rId1" Type="http://schemas.openxmlformats.org/officeDocument/2006/relationships/vmlDrawing" Target="../drawings/vmlDrawing2.v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_________Microsoft_Office_Word_97_-_20033.doc"/><Relationship Id="rId2" Type="http://schemas.openxmlformats.org/officeDocument/2006/relationships/slideLayout" Target="../slideLayouts/slideLayout10.xml"/><Relationship Id="rId1" Type="http://schemas.openxmlformats.org/officeDocument/2006/relationships/vmlDrawing" Target="../drawings/vmlDrawing3.vml"/><Relationship Id="rId4" Type="http://schemas.openxmlformats.org/officeDocument/2006/relationships/oleObject" Target="../embeddings/_________Microsoft_Office_Word_97_-_20034.doc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10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кругленный прямоугольник 2"/>
          <p:cNvSpPr/>
          <p:nvPr/>
        </p:nvSpPr>
        <p:spPr>
          <a:xfrm>
            <a:off x="1238216" y="1928802"/>
            <a:ext cx="9810000" cy="1935000"/>
          </a:xfrm>
          <a:prstGeom prst="roundRect">
            <a:avLst/>
          </a:prstGeom>
          <a:solidFill>
            <a:schemeClr val="bg2"/>
          </a:solidFill>
          <a:ln w="57150">
            <a:solidFill>
              <a:srgbClr val="00B0F0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7200" b="1" dirty="0" smtClean="0">
                <a:solidFill>
                  <a:schemeClr val="bg2">
                    <a:lumMod val="25000"/>
                  </a:schemeClr>
                </a:solidFill>
                <a:latin typeface="Monotype Corsiva" panose="03010101010201010101" pitchFamily="66" charset="0"/>
              </a:rPr>
              <a:t>Правила приема в в школу  в </a:t>
            </a:r>
            <a:r>
              <a:rPr lang="ru-RU" sz="7200" b="1" dirty="0" smtClean="0">
                <a:solidFill>
                  <a:schemeClr val="bg2">
                    <a:lumMod val="25000"/>
                  </a:schemeClr>
                </a:solidFill>
                <a:latin typeface="Monotype Corsiva" panose="03010101010201010101" pitchFamily="66" charset="0"/>
              </a:rPr>
              <a:t>2023 </a:t>
            </a:r>
            <a:r>
              <a:rPr lang="ru-RU" sz="7200" b="1" dirty="0" err="1" smtClean="0">
                <a:solidFill>
                  <a:schemeClr val="bg2">
                    <a:lumMod val="25000"/>
                  </a:schemeClr>
                </a:solidFill>
                <a:latin typeface="Monotype Corsiva" panose="03010101010201010101" pitchFamily="66" charset="0"/>
              </a:rPr>
              <a:t>уч.году</a:t>
            </a:r>
            <a:endParaRPr lang="ru-RU" sz="7200" b="1" dirty="0">
              <a:solidFill>
                <a:schemeClr val="bg2">
                  <a:lumMod val="25000"/>
                </a:schemeClr>
              </a:solidFill>
              <a:latin typeface="Monotype Corsiva" panose="03010101010201010101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78966991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: скругленные углы 2">
            <a:extLst>
              <a:ext uri="{FF2B5EF4-FFF2-40B4-BE49-F238E27FC236}">
                <a16:creationId xmlns="" xmlns:a16="http://schemas.microsoft.com/office/drawing/2014/main" id="{4722ABD0-4603-434F-B884-98E52520B73C}"/>
              </a:ext>
            </a:extLst>
          </p:cNvPr>
          <p:cNvSpPr/>
          <p:nvPr/>
        </p:nvSpPr>
        <p:spPr>
          <a:xfrm>
            <a:off x="207999" y="1621663"/>
            <a:ext cx="3240000" cy="2752337"/>
          </a:xfrm>
          <a:prstGeom prst="roundRect">
            <a:avLst/>
          </a:prstGeom>
          <a:noFill/>
          <a:ln w="635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: скругленные углы 3">
            <a:extLst>
              <a:ext uri="{FF2B5EF4-FFF2-40B4-BE49-F238E27FC236}">
                <a16:creationId xmlns="" xmlns:a16="http://schemas.microsoft.com/office/drawing/2014/main" id="{BA91CA74-EB91-4124-89FB-7717B06E2A6C}"/>
              </a:ext>
            </a:extLst>
          </p:cNvPr>
          <p:cNvSpPr/>
          <p:nvPr/>
        </p:nvSpPr>
        <p:spPr>
          <a:xfrm>
            <a:off x="4143468" y="1664004"/>
            <a:ext cx="3859457" cy="2709996"/>
          </a:xfrm>
          <a:prstGeom prst="roundRect">
            <a:avLst/>
          </a:prstGeom>
          <a:noFill/>
          <a:ln w="635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: скругленные углы 4">
            <a:extLst>
              <a:ext uri="{FF2B5EF4-FFF2-40B4-BE49-F238E27FC236}">
                <a16:creationId xmlns="" xmlns:a16="http://schemas.microsoft.com/office/drawing/2014/main" id="{F22B0AB6-277E-4ADA-AC26-C842F8F2256F}"/>
              </a:ext>
            </a:extLst>
          </p:cNvPr>
          <p:cNvSpPr/>
          <p:nvPr/>
        </p:nvSpPr>
        <p:spPr>
          <a:xfrm>
            <a:off x="8206892" y="1666704"/>
            <a:ext cx="3799681" cy="2707296"/>
          </a:xfrm>
          <a:prstGeom prst="roundRect">
            <a:avLst/>
          </a:prstGeom>
          <a:noFill/>
          <a:ln w="635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Овал 5">
            <a:extLst>
              <a:ext uri="{FF2B5EF4-FFF2-40B4-BE49-F238E27FC236}">
                <a16:creationId xmlns="" xmlns:a16="http://schemas.microsoft.com/office/drawing/2014/main" id="{0F77F9AA-62AF-4865-9B21-8142C38CBEDF}"/>
              </a:ext>
            </a:extLst>
          </p:cNvPr>
          <p:cNvSpPr/>
          <p:nvPr/>
        </p:nvSpPr>
        <p:spPr>
          <a:xfrm>
            <a:off x="2998603" y="1321939"/>
            <a:ext cx="990000" cy="99000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Овал 6">
            <a:extLst>
              <a:ext uri="{FF2B5EF4-FFF2-40B4-BE49-F238E27FC236}">
                <a16:creationId xmlns="" xmlns:a16="http://schemas.microsoft.com/office/drawing/2014/main" id="{21CD48DF-1FDF-491D-B6AF-85722665ADDD}"/>
              </a:ext>
            </a:extLst>
          </p:cNvPr>
          <p:cNvSpPr/>
          <p:nvPr/>
        </p:nvSpPr>
        <p:spPr>
          <a:xfrm>
            <a:off x="7168493" y="1275107"/>
            <a:ext cx="990000" cy="9900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Овал 7">
            <a:extLst>
              <a:ext uri="{FF2B5EF4-FFF2-40B4-BE49-F238E27FC236}">
                <a16:creationId xmlns="" xmlns:a16="http://schemas.microsoft.com/office/drawing/2014/main" id="{6A78A753-178A-419F-B5EA-1FA6BCD1FBD8}"/>
              </a:ext>
            </a:extLst>
          </p:cNvPr>
          <p:cNvSpPr/>
          <p:nvPr/>
        </p:nvSpPr>
        <p:spPr>
          <a:xfrm>
            <a:off x="11106758" y="1213501"/>
            <a:ext cx="990000" cy="9900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57C0C781-5795-4344-A9D0-23C9DD28E968}"/>
              </a:ext>
            </a:extLst>
          </p:cNvPr>
          <p:cNvSpPr txBox="1"/>
          <p:nvPr/>
        </p:nvSpPr>
        <p:spPr>
          <a:xfrm>
            <a:off x="3077075" y="1321939"/>
            <a:ext cx="80983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4800" b="1" dirty="0">
                <a:solidFill>
                  <a:schemeClr val="bg1"/>
                </a:solidFill>
              </a:rPr>
              <a:t>0</a:t>
            </a:r>
            <a:r>
              <a:rPr lang="en-US" sz="4800" b="1" dirty="0">
                <a:solidFill>
                  <a:schemeClr val="bg1"/>
                </a:solidFill>
              </a:rPr>
              <a:t>1</a:t>
            </a:r>
            <a:endParaRPr lang="ru-RU" sz="4800" b="1" dirty="0">
              <a:solidFill>
                <a:schemeClr val="bg1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421ABD67-A4A6-4F05-BEFC-3D604BB00EAB}"/>
              </a:ext>
            </a:extLst>
          </p:cNvPr>
          <p:cNvSpPr txBox="1"/>
          <p:nvPr/>
        </p:nvSpPr>
        <p:spPr>
          <a:xfrm>
            <a:off x="7275942" y="1293003"/>
            <a:ext cx="80983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4800" b="1" dirty="0">
                <a:solidFill>
                  <a:schemeClr val="bg1"/>
                </a:solidFill>
              </a:rPr>
              <a:t>0</a:t>
            </a:r>
            <a:r>
              <a:rPr lang="en-US" sz="4800" b="1" dirty="0">
                <a:solidFill>
                  <a:schemeClr val="bg1"/>
                </a:solidFill>
              </a:rPr>
              <a:t>2</a:t>
            </a:r>
            <a:endParaRPr lang="ru-RU" sz="4800" b="1" dirty="0">
              <a:solidFill>
                <a:schemeClr val="bg1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="" xmlns:a16="http://schemas.microsoft.com/office/drawing/2014/main" id="{AF5EAD86-0441-42C3-841F-7CB644A282C9}"/>
              </a:ext>
            </a:extLst>
          </p:cNvPr>
          <p:cNvSpPr txBox="1"/>
          <p:nvPr/>
        </p:nvSpPr>
        <p:spPr>
          <a:xfrm>
            <a:off x="11196737" y="1248505"/>
            <a:ext cx="80983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4800" b="1" dirty="0">
                <a:solidFill>
                  <a:schemeClr val="bg1"/>
                </a:solidFill>
              </a:rPr>
              <a:t>0</a:t>
            </a:r>
            <a:r>
              <a:rPr lang="en-US" sz="4800" b="1" dirty="0">
                <a:solidFill>
                  <a:schemeClr val="bg1"/>
                </a:solidFill>
              </a:rPr>
              <a:t>3</a:t>
            </a:r>
            <a:endParaRPr lang="ru-RU" sz="4800" b="1" dirty="0">
              <a:solidFill>
                <a:schemeClr val="bg1"/>
              </a:solidFill>
            </a:endParaRPr>
          </a:p>
        </p:txBody>
      </p:sp>
      <p:sp>
        <p:nvSpPr>
          <p:cNvPr id="13" name="Прямоугольник 12">
            <a:extLst>
              <a:ext uri="{FF2B5EF4-FFF2-40B4-BE49-F238E27FC236}">
                <a16:creationId xmlns="" xmlns:a16="http://schemas.microsoft.com/office/drawing/2014/main" id="{03A32085-E829-4795-A906-44F4F0DCADA3}"/>
              </a:ext>
            </a:extLst>
          </p:cNvPr>
          <p:cNvSpPr/>
          <p:nvPr/>
        </p:nvSpPr>
        <p:spPr>
          <a:xfrm>
            <a:off x="231652" y="4761648"/>
            <a:ext cx="3765139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 smtClean="0">
                <a:solidFill>
                  <a:schemeClr val="bg2">
                    <a:lumMod val="25000"/>
                  </a:schemeClr>
                </a:solidFill>
                <a:latin typeface="Monotype Corsiva" panose="03010101010201010101" pitchFamily="66" charset="0"/>
              </a:rPr>
              <a:t>Лично </a:t>
            </a:r>
            <a:r>
              <a:rPr lang="ru-RU" sz="3200" b="1" dirty="0">
                <a:solidFill>
                  <a:schemeClr val="bg2">
                    <a:lumMod val="25000"/>
                  </a:schemeClr>
                </a:solidFill>
                <a:latin typeface="Monotype Corsiva" panose="03010101010201010101" pitchFamily="66" charset="0"/>
              </a:rPr>
              <a:t>в школе</a:t>
            </a:r>
          </a:p>
          <a:p>
            <a:r>
              <a:rPr lang="ru-RU" sz="3200" b="1" dirty="0" smtClean="0">
                <a:solidFill>
                  <a:schemeClr val="bg2">
                    <a:lumMod val="25000"/>
                  </a:schemeClr>
                </a:solidFill>
                <a:latin typeface="Monotype Corsiva" panose="03010101010201010101" pitchFamily="66" charset="0"/>
              </a:rPr>
              <a:t>Через </a:t>
            </a:r>
            <a:r>
              <a:rPr lang="ru-RU" sz="3200" b="1" dirty="0">
                <a:solidFill>
                  <a:schemeClr val="bg2">
                    <a:lumMod val="25000"/>
                  </a:schemeClr>
                </a:solidFill>
                <a:latin typeface="Monotype Corsiva" panose="03010101010201010101" pitchFamily="66" charset="0"/>
              </a:rPr>
              <a:t>портал </a:t>
            </a:r>
            <a:r>
              <a:rPr lang="ru-RU" sz="3200" b="1" dirty="0" err="1">
                <a:solidFill>
                  <a:schemeClr val="bg2">
                    <a:lumMod val="25000"/>
                  </a:schemeClr>
                </a:solidFill>
                <a:latin typeface="Monotype Corsiva" panose="03010101010201010101" pitchFamily="66" charset="0"/>
              </a:rPr>
              <a:t>госуслуг</a:t>
            </a:r>
            <a:endParaRPr lang="ru-RU" sz="3200" b="1" dirty="0">
              <a:solidFill>
                <a:schemeClr val="bg2">
                  <a:lumMod val="25000"/>
                </a:schemeClr>
              </a:solidFill>
              <a:latin typeface="Monotype Corsiva" panose="03010101010201010101" pitchFamily="66" charset="0"/>
            </a:endParaRPr>
          </a:p>
          <a:p>
            <a:endParaRPr lang="ru-RU" sz="3200" b="1" dirty="0">
              <a:latin typeface="Monotype Corsiva" panose="03010101010201010101" pitchFamily="66" charset="0"/>
            </a:endParaRPr>
          </a:p>
        </p:txBody>
      </p:sp>
      <p:sp>
        <p:nvSpPr>
          <p:cNvPr id="14" name="Прямоугольник 13">
            <a:extLst>
              <a:ext uri="{FF2B5EF4-FFF2-40B4-BE49-F238E27FC236}">
                <a16:creationId xmlns="" xmlns:a16="http://schemas.microsoft.com/office/drawing/2014/main" id="{CED6E7A6-B8D6-4244-B6A1-E489EE2D22CB}"/>
              </a:ext>
            </a:extLst>
          </p:cNvPr>
          <p:cNvSpPr/>
          <p:nvPr/>
        </p:nvSpPr>
        <p:spPr>
          <a:xfrm>
            <a:off x="4476000" y="4646099"/>
            <a:ext cx="3240000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/>
              <a:t>       </a:t>
            </a:r>
            <a:r>
              <a:rPr lang="ru-RU" sz="3200" b="1" dirty="0" smtClean="0">
                <a:solidFill>
                  <a:schemeClr val="bg2">
                    <a:lumMod val="25000"/>
                  </a:schemeClr>
                </a:solidFill>
                <a:latin typeface="Monotype Corsiva" panose="03010101010201010101" pitchFamily="66" charset="0"/>
              </a:rPr>
              <a:t>Лично </a:t>
            </a:r>
            <a:r>
              <a:rPr lang="ru-RU" sz="3200" b="1" dirty="0">
                <a:solidFill>
                  <a:schemeClr val="bg2">
                    <a:lumMod val="25000"/>
                  </a:schemeClr>
                </a:solidFill>
                <a:latin typeface="Monotype Corsiva" panose="03010101010201010101" pitchFamily="66" charset="0"/>
              </a:rPr>
              <a:t>в школе</a:t>
            </a:r>
          </a:p>
          <a:p>
            <a:endParaRPr lang="ru-RU" dirty="0"/>
          </a:p>
        </p:txBody>
      </p:sp>
      <p:sp>
        <p:nvSpPr>
          <p:cNvPr id="9" name="TextBox 8"/>
          <p:cNvSpPr txBox="1"/>
          <p:nvPr/>
        </p:nvSpPr>
        <p:spPr>
          <a:xfrm>
            <a:off x="454805" y="1989000"/>
            <a:ext cx="2745541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>
                <a:solidFill>
                  <a:schemeClr val="bg2">
                    <a:lumMod val="25000"/>
                  </a:schemeClr>
                </a:solidFill>
                <a:latin typeface="Monotype Corsiva" panose="03010101010201010101" pitchFamily="66" charset="0"/>
              </a:rPr>
              <a:t>ПОДАТЬ ЗАЯВЛЕНИЕ </a:t>
            </a:r>
          </a:p>
          <a:p>
            <a:pPr algn="ctr"/>
            <a:r>
              <a:rPr lang="ru-RU" sz="3200" b="1" dirty="0">
                <a:solidFill>
                  <a:schemeClr val="bg2">
                    <a:lumMod val="25000"/>
                  </a:schemeClr>
                </a:solidFill>
                <a:latin typeface="Monotype Corsiva" panose="03010101010201010101" pitchFamily="66" charset="0"/>
              </a:rPr>
              <a:t>С 1 апреля </a:t>
            </a:r>
            <a:endParaRPr lang="ru-RU" sz="3200" b="1" dirty="0" smtClean="0">
              <a:solidFill>
                <a:schemeClr val="bg2">
                  <a:lumMod val="25000"/>
                </a:schemeClr>
              </a:solidFill>
              <a:latin typeface="Monotype Corsiva" panose="03010101010201010101" pitchFamily="66" charset="0"/>
            </a:endParaRPr>
          </a:p>
          <a:p>
            <a:pPr algn="ctr"/>
            <a:r>
              <a:rPr lang="ru-RU" sz="3200" b="1" dirty="0" smtClean="0">
                <a:solidFill>
                  <a:schemeClr val="bg2">
                    <a:lumMod val="25000"/>
                  </a:schemeClr>
                </a:solidFill>
                <a:latin typeface="Monotype Corsiva" panose="03010101010201010101" pitchFamily="66" charset="0"/>
              </a:rPr>
              <a:t>по </a:t>
            </a:r>
            <a:r>
              <a:rPr lang="ru-RU" sz="3200" b="1" dirty="0">
                <a:solidFill>
                  <a:schemeClr val="bg2">
                    <a:lumMod val="25000"/>
                  </a:schemeClr>
                </a:solidFill>
                <a:latin typeface="Monotype Corsiva" panose="03010101010201010101" pitchFamily="66" charset="0"/>
              </a:rPr>
              <a:t>30 </a:t>
            </a:r>
            <a:r>
              <a:rPr lang="ru-RU" sz="3200" b="1" dirty="0" smtClean="0">
                <a:solidFill>
                  <a:schemeClr val="bg2">
                    <a:lumMod val="25000"/>
                  </a:schemeClr>
                </a:solidFill>
                <a:latin typeface="Monotype Corsiva" panose="03010101010201010101" pitchFamily="66" charset="0"/>
              </a:rPr>
              <a:t>июня</a:t>
            </a:r>
            <a:endParaRPr lang="ru-RU" sz="3200" b="1" dirty="0">
              <a:solidFill>
                <a:schemeClr val="bg2">
                  <a:lumMod val="25000"/>
                </a:schemeClr>
              </a:solidFill>
              <a:latin typeface="Monotype Corsiva" panose="03010101010201010101" pitchFamily="66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278445" y="2124000"/>
            <a:ext cx="357071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>
                <a:solidFill>
                  <a:schemeClr val="bg2">
                    <a:lumMod val="25000"/>
                  </a:schemeClr>
                </a:solidFill>
                <a:latin typeface="Monotype Corsiva" panose="03010101010201010101" pitchFamily="66" charset="0"/>
              </a:rPr>
              <a:t>ПОДТВЕРДИТЬ ЗАЯВЛЕНИЕ </a:t>
            </a:r>
            <a:r>
              <a:rPr lang="ru-RU" sz="3200" b="1" dirty="0" smtClean="0">
                <a:solidFill>
                  <a:schemeClr val="bg2">
                    <a:lumMod val="25000"/>
                  </a:schemeClr>
                </a:solidFill>
                <a:latin typeface="Monotype Corsiva" panose="03010101010201010101" pitchFamily="66" charset="0"/>
              </a:rPr>
              <a:t>ДОКУМЕНТАМИ</a:t>
            </a:r>
            <a:endParaRPr lang="ru-RU" sz="3200" dirty="0">
              <a:solidFill>
                <a:schemeClr val="bg2">
                  <a:lumMod val="25000"/>
                </a:schemeClr>
              </a:solidFill>
              <a:latin typeface="Monotype Corsiva" panose="03010101010201010101" pitchFamily="66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8381660" y="1989000"/>
            <a:ext cx="359807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u-RU" sz="3200" b="1" dirty="0" smtClean="0">
              <a:solidFill>
                <a:schemeClr val="bg2">
                  <a:lumMod val="25000"/>
                </a:schemeClr>
              </a:solidFill>
              <a:latin typeface="Monotype Corsiva" panose="03010101010201010101" pitchFamily="66" charset="0"/>
            </a:endParaRPr>
          </a:p>
          <a:p>
            <a:pPr algn="ctr"/>
            <a:r>
              <a:rPr lang="ru-RU" sz="3200" b="1" dirty="0" smtClean="0">
                <a:solidFill>
                  <a:schemeClr val="bg2">
                    <a:lumMod val="25000"/>
                  </a:schemeClr>
                </a:solidFill>
                <a:latin typeface="Monotype Corsiva" panose="03010101010201010101" pitchFamily="66" charset="0"/>
              </a:rPr>
              <a:t>УЗНАТЬ </a:t>
            </a:r>
            <a:r>
              <a:rPr lang="ru-RU" sz="3200" b="1" dirty="0">
                <a:solidFill>
                  <a:schemeClr val="bg2">
                    <a:lumMod val="25000"/>
                  </a:schemeClr>
                </a:solidFill>
                <a:latin typeface="Monotype Corsiva" panose="03010101010201010101" pitchFamily="66" charset="0"/>
              </a:rPr>
              <a:t>РЕЗУЛЬТАТ </a:t>
            </a:r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875999" y="256403"/>
            <a:ext cx="10521791" cy="1021325"/>
          </a:xfrm>
          <a:prstGeom prst="roundRect">
            <a:avLst/>
          </a:prstGeom>
          <a:solidFill>
            <a:schemeClr val="bg2"/>
          </a:solidFill>
          <a:ln w="57150">
            <a:solidFill>
              <a:srgbClr val="00B0F0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4400" b="1" dirty="0">
                <a:solidFill>
                  <a:schemeClr val="bg2">
                    <a:lumMod val="25000"/>
                  </a:schemeClr>
                </a:solidFill>
                <a:latin typeface="Monotype Corsiva" panose="03010101010201010101" pitchFamily="66" charset="0"/>
              </a:rPr>
              <a:t>Что нужно сделать, чтобы записаться в школу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8201845" y="4761648"/>
            <a:ext cx="3997189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>
                <a:solidFill>
                  <a:schemeClr val="bg2">
                    <a:lumMod val="25000"/>
                  </a:schemeClr>
                </a:solidFill>
                <a:latin typeface="Monotype Corsiva" panose="03010101010201010101" pitchFamily="66" charset="0"/>
              </a:rPr>
              <a:t>В </a:t>
            </a:r>
            <a:r>
              <a:rPr lang="ru-RU" sz="2800" b="1" dirty="0" smtClean="0">
                <a:solidFill>
                  <a:schemeClr val="bg2">
                    <a:lumMod val="25000"/>
                  </a:schemeClr>
                </a:solidFill>
                <a:latin typeface="Monotype Corsiva" panose="03010101010201010101" pitchFamily="66" charset="0"/>
              </a:rPr>
              <a:t>течение 3 </a:t>
            </a:r>
            <a:r>
              <a:rPr lang="ru-RU" sz="2800" b="1" dirty="0">
                <a:solidFill>
                  <a:schemeClr val="bg2">
                    <a:lumMod val="25000"/>
                  </a:schemeClr>
                </a:solidFill>
                <a:latin typeface="Monotype Corsiva" panose="03010101010201010101" pitchFamily="66" charset="0"/>
              </a:rPr>
              <a:t>рабочих дней</a:t>
            </a:r>
          </a:p>
          <a:p>
            <a:r>
              <a:rPr lang="ru-RU" sz="2800" b="1" dirty="0">
                <a:solidFill>
                  <a:schemeClr val="bg2">
                    <a:lumMod val="25000"/>
                  </a:schemeClr>
                </a:solidFill>
                <a:latin typeface="Monotype Corsiva" panose="03010101010201010101" pitchFamily="66" charset="0"/>
              </a:rPr>
              <a:t>после окончания приема </a:t>
            </a:r>
            <a:r>
              <a:rPr lang="ru-RU" sz="2800" b="1" dirty="0" smtClean="0">
                <a:solidFill>
                  <a:schemeClr val="bg2">
                    <a:lumMod val="25000"/>
                  </a:schemeClr>
                </a:solidFill>
                <a:latin typeface="Monotype Corsiva" panose="03010101010201010101" pitchFamily="66" charset="0"/>
              </a:rPr>
              <a:t>заявлени</a:t>
            </a:r>
            <a:r>
              <a:rPr lang="ru-RU" sz="3200" b="1" dirty="0" smtClean="0">
                <a:solidFill>
                  <a:schemeClr val="bg2">
                    <a:lumMod val="25000"/>
                  </a:schemeClr>
                </a:solidFill>
                <a:latin typeface="Monotype Corsiva" panose="03010101010201010101" pitchFamily="66" charset="0"/>
              </a:rPr>
              <a:t>й (в школе)</a:t>
            </a:r>
            <a:endParaRPr lang="ru-RU" b="1" dirty="0">
              <a:solidFill>
                <a:schemeClr val="bg2">
                  <a:lumMod val="25000"/>
                </a:schemeClr>
              </a:solidFill>
              <a:latin typeface="Monotype Corsiva" panose="03010101010201010101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74158784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Схема 4"/>
          <p:cNvGraphicFramePr/>
          <p:nvPr>
            <p:extLst>
              <p:ext uri="{D42A27DB-BD31-4B8C-83A1-F6EECF244321}">
                <p14:modId xmlns:p14="http://schemas.microsoft.com/office/powerpoint/2010/main" xmlns="" val="4258891396"/>
              </p:ext>
            </p:extLst>
          </p:nvPr>
        </p:nvGraphicFramePr>
        <p:xfrm>
          <a:off x="201000" y="1439333"/>
          <a:ext cx="11745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Скругленный прямоугольник 5"/>
          <p:cNvSpPr/>
          <p:nvPr/>
        </p:nvSpPr>
        <p:spPr>
          <a:xfrm>
            <a:off x="875999" y="256403"/>
            <a:ext cx="10890001" cy="1021325"/>
          </a:xfrm>
          <a:prstGeom prst="roundRect">
            <a:avLst/>
          </a:prstGeom>
          <a:solidFill>
            <a:schemeClr val="bg2"/>
          </a:solidFill>
          <a:ln w="57150">
            <a:solidFill>
              <a:srgbClr val="00B0F0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4800" b="1" dirty="0" smtClean="0">
                <a:solidFill>
                  <a:schemeClr val="bg2">
                    <a:lumMod val="25000"/>
                  </a:schemeClr>
                </a:solidFill>
                <a:latin typeface="Monotype Corsiva" panose="03010101010201010101" pitchFamily="66" charset="0"/>
              </a:rPr>
              <a:t>Какие документы предоставляются в </a:t>
            </a:r>
            <a:r>
              <a:rPr lang="ru-RU" sz="4800" b="1" dirty="0">
                <a:solidFill>
                  <a:schemeClr val="bg2">
                    <a:lumMod val="25000"/>
                  </a:schemeClr>
                </a:solidFill>
                <a:latin typeface="Monotype Corsiva" panose="03010101010201010101" pitchFamily="66" charset="0"/>
              </a:rPr>
              <a:t>школу</a:t>
            </a:r>
          </a:p>
        </p:txBody>
      </p:sp>
    </p:spTree>
    <p:extLst>
      <p:ext uri="{BB962C8B-B14F-4D97-AF65-F5344CB8AC3E}">
        <p14:creationId xmlns:p14="http://schemas.microsoft.com/office/powerpoint/2010/main" xmlns="" val="342494465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943823390"/>
              </p:ext>
            </p:extLst>
          </p:nvPr>
        </p:nvGraphicFramePr>
        <p:xfrm>
          <a:off x="156000" y="819000"/>
          <a:ext cx="11789999" cy="5964319"/>
        </p:xfrm>
        <a:graphic>
          <a:graphicData uri="http://schemas.openxmlformats.org/drawingml/2006/table">
            <a:tbl>
              <a:tblPr firstRow="1" firstCol="1" bandRow="1">
                <a:tableStyleId>{21E4AEA4-8DFA-4A89-87EB-49C32662AFE0}</a:tableStyleId>
              </a:tblPr>
              <a:tblGrid>
                <a:gridCol w="578611"/>
                <a:gridCol w="7746389"/>
                <a:gridCol w="3464999"/>
              </a:tblGrid>
              <a:tr h="774126"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b="1" dirty="0">
                          <a:solidFill>
                            <a:schemeClr val="bg1"/>
                          </a:solidFill>
                          <a:effectLst/>
                          <a:latin typeface="Monotype Corsiva" panose="03010101010201010101" pitchFamily="66" charset="0"/>
                        </a:rPr>
                        <a:t>Прием в первую </a:t>
                      </a:r>
                      <a:r>
                        <a:rPr lang="ru-RU" sz="2800" b="1" dirty="0" smtClean="0">
                          <a:solidFill>
                            <a:schemeClr val="bg1"/>
                          </a:solidFill>
                          <a:effectLst/>
                          <a:latin typeface="Monotype Corsiva" panose="03010101010201010101" pitchFamily="66" charset="0"/>
                        </a:rPr>
                        <a:t>очередь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2400" b="1" dirty="0">
                        <a:solidFill>
                          <a:schemeClr val="bg1"/>
                        </a:solidFill>
                        <a:effectLst/>
                        <a:latin typeface="Monotype Corsiva" panose="03010101010201010101" pitchFamily="66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011" marR="64011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solidFill>
                            <a:schemeClr val="bg1"/>
                          </a:solidFill>
                          <a:effectLst/>
                          <a:latin typeface="Monotype Corsiva" panose="03010101010201010101" pitchFamily="66" charset="0"/>
                        </a:rPr>
                        <a:t>Прием с преимущественным правом</a:t>
                      </a:r>
                      <a:endParaRPr lang="ru-RU" sz="2400" b="1" dirty="0">
                        <a:solidFill>
                          <a:schemeClr val="bg1"/>
                        </a:solidFill>
                        <a:effectLst/>
                        <a:latin typeface="Monotype Corsiva" panose="03010101010201010101" pitchFamily="66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011" marR="64011" marT="0" marB="0"/>
                </a:tc>
              </a:tr>
              <a:tr h="156108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  <a:latin typeface="Monotype Corsiva" panose="03010101010201010101" pitchFamily="66" charset="0"/>
                        </a:rPr>
                        <a:t>1</a:t>
                      </a:r>
                      <a:endParaRPr lang="ru-RU" sz="2400" dirty="0">
                        <a:effectLst/>
                        <a:latin typeface="Monotype Corsiva" panose="03010101010201010101" pitchFamily="66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011" marR="6401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Monotype Corsiva" panose="03010101010201010101" pitchFamily="66" charset="0"/>
                        </a:rPr>
                        <a:t>Дети военнослужащих, которые проходят военную службу по контракту, уволены  с военной службы по возрасту, по состоянию здоровья или в связи с организационно-штатными мероприятиями</a:t>
                      </a:r>
                      <a:endParaRPr lang="ru-RU" sz="2400" b="1" dirty="0"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Monotype Corsiva" panose="03010101010201010101" pitchFamily="66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011" marR="64011" marT="0" marB="0"/>
                </a:tc>
                <a:tc rowSpan="4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Monotype Corsiva" panose="03010101010201010101" pitchFamily="66" charset="0"/>
                        </a:rPr>
                        <a:t> 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Monotype Corsiva" panose="03010101010201010101" pitchFamily="66" charset="0"/>
                        </a:rPr>
                        <a:t> 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Monotype Corsiva" panose="03010101010201010101" pitchFamily="66" charset="0"/>
                        </a:rPr>
                        <a:t> 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Monotype Corsiva" panose="03010101010201010101" pitchFamily="66" charset="0"/>
                        </a:rPr>
                        <a:t> 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Monotype Corsiva" panose="03010101010201010101" pitchFamily="66" charset="0"/>
                        </a:rPr>
                        <a:t>Братья и сестры учеников, которые уже обучаются в школе и проживают  совместно</a:t>
                      </a:r>
                      <a:endParaRPr lang="ru-RU" sz="2400" b="1" dirty="0"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Monotype Corsiva" panose="03010101010201010101" pitchFamily="66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011" marR="64011" marT="0" marB="0"/>
                </a:tc>
              </a:tr>
              <a:tr h="77412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  <a:latin typeface="Monotype Corsiva" panose="03010101010201010101" pitchFamily="66" charset="0"/>
                        </a:rPr>
                        <a:t>2</a:t>
                      </a:r>
                      <a:endParaRPr lang="ru-RU" sz="2400" dirty="0">
                        <a:effectLst/>
                        <a:latin typeface="Monotype Corsiva" panose="03010101010201010101" pitchFamily="66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011" marR="6401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Monotype Corsiva" panose="03010101010201010101" pitchFamily="66" charset="0"/>
                        </a:rPr>
                        <a:t>Дети сотрудников полиции и граждан, которые перечислены в части 6 статьи 46 Федерального закона от 07.02.2011г №3-ФЗ</a:t>
                      </a:r>
                      <a:endParaRPr lang="ru-RU" sz="2400" b="1" dirty="0"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Monotype Corsiva" panose="03010101010201010101" pitchFamily="66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011" marR="64011" marT="0" marB="0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2610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  <a:latin typeface="Monotype Corsiva" panose="03010101010201010101" pitchFamily="66" charset="0"/>
                        </a:rPr>
                        <a:t>3</a:t>
                      </a:r>
                      <a:endParaRPr lang="ru-RU" sz="2400" dirty="0">
                        <a:effectLst/>
                        <a:latin typeface="Monotype Corsiva" panose="03010101010201010101" pitchFamily="66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011" marR="6401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Monotype Corsiva" panose="03010101010201010101" pitchFamily="66" charset="0"/>
                        </a:rPr>
                        <a:t>Дети сотрудников органов внутренних дел, кроме полиции</a:t>
                      </a:r>
                      <a:endParaRPr lang="ru-RU" sz="2400" b="1" dirty="0"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Monotype Corsiva" panose="03010101010201010101" pitchFamily="66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011" marR="64011" marT="0" marB="0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95456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  <a:latin typeface="Monotype Corsiva" panose="03010101010201010101" pitchFamily="66" charset="0"/>
                        </a:rPr>
                        <a:t>4</a:t>
                      </a:r>
                      <a:endParaRPr lang="ru-RU" sz="2400" dirty="0">
                        <a:effectLst/>
                        <a:latin typeface="Monotype Corsiva" panose="03010101010201010101" pitchFamily="66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011" marR="6401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Monotype Corsiva" panose="03010101010201010101" pitchFamily="66" charset="0"/>
                        </a:rPr>
                        <a:t>Дети сотрудников органов уголовно-исполнительной системы.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Monotype Corsiva" panose="03010101010201010101" pitchFamily="66" charset="0"/>
                        </a:rPr>
                        <a:t>Федеральной противопожарной службы </a:t>
                      </a:r>
                      <a:r>
                        <a:rPr lang="ru-RU" sz="2400" b="1" dirty="0" err="1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Monotype Corsiva" panose="03010101010201010101" pitchFamily="66" charset="0"/>
                        </a:rPr>
                        <a:t>госпожнадзора</a:t>
                      </a:r>
                      <a:r>
                        <a:rPr lang="ru-RU" sz="2400" b="1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Monotype Corsiva" panose="03010101010201010101" pitchFamily="66" charset="0"/>
                        </a:rPr>
                        <a:t>, таможенных органов и граждан, которые перечислены в части 14 статьи 3 Федерального закона от 30.12.2012 №283-ФЗ.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Monotype Corsiva" panose="03010101010201010101" pitchFamily="66" charset="0"/>
                        </a:rPr>
                        <a:t> </a:t>
                      </a:r>
                      <a:endParaRPr lang="ru-RU" sz="2400" b="1" dirty="0"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Monotype Corsiva" panose="03010101010201010101" pitchFamily="66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011" marR="64011" marT="0" marB="0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Скругленный прямоугольник 3"/>
          <p:cNvSpPr/>
          <p:nvPr/>
        </p:nvSpPr>
        <p:spPr>
          <a:xfrm>
            <a:off x="3711000" y="99000"/>
            <a:ext cx="5310000" cy="652597"/>
          </a:xfrm>
          <a:prstGeom prst="roundRect">
            <a:avLst/>
          </a:prstGeom>
          <a:solidFill>
            <a:schemeClr val="bg2"/>
          </a:solidFill>
          <a:ln w="57150">
            <a:solidFill>
              <a:srgbClr val="00B0F0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chemeClr val="bg2">
                    <a:lumMod val="25000"/>
                  </a:schemeClr>
                </a:solidFill>
                <a:latin typeface="Monotype Corsiva" panose="03010101010201010101" pitchFamily="66" charset="0"/>
              </a:rPr>
              <a:t>Льготные категории детей</a:t>
            </a:r>
            <a:endParaRPr lang="ru-RU" sz="3600" b="1" dirty="0">
              <a:solidFill>
                <a:schemeClr val="bg2">
                  <a:lumMod val="25000"/>
                </a:schemeClr>
              </a:solidFill>
              <a:latin typeface="Monotype Corsiva" panose="03010101010201010101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5754826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Объект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308788645"/>
              </p:ext>
            </p:extLst>
          </p:nvPr>
        </p:nvGraphicFramePr>
        <p:xfrm>
          <a:off x="3167042" y="285728"/>
          <a:ext cx="6338272" cy="6164662"/>
        </p:xfrm>
        <a:graphic>
          <a:graphicData uri="http://schemas.openxmlformats.org/presentationml/2006/ole">
            <p:oleObj spid="_x0000_s1031" name="Document" r:id="rId3" imgW="6426119" imgH="9618825" progId="Word.Document.8">
              <p:embed/>
            </p:oleObj>
          </a:graphicData>
        </a:graphic>
      </p:graphicFrame>
      <p:sp>
        <p:nvSpPr>
          <p:cNvPr id="4" name="Скругленный прямоугольник 3"/>
          <p:cNvSpPr/>
          <p:nvPr/>
        </p:nvSpPr>
        <p:spPr>
          <a:xfrm>
            <a:off x="741000" y="279000"/>
            <a:ext cx="900000" cy="6300000"/>
          </a:xfrm>
          <a:prstGeom prst="round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wordArtVert" rtlCol="0" anchor="ctr"/>
          <a:lstStyle/>
          <a:p>
            <a:pPr algn="ctr"/>
            <a:r>
              <a:rPr lang="ru-RU" sz="4000" b="1" dirty="0" smtClean="0">
                <a:solidFill>
                  <a:schemeClr val="bg2">
                    <a:lumMod val="25000"/>
                  </a:schemeClr>
                </a:solidFill>
                <a:latin typeface="Monotype Corsiva" panose="03010101010201010101" pitchFamily="66" charset="0"/>
              </a:rPr>
              <a:t>заявление</a:t>
            </a:r>
            <a:endParaRPr lang="ru-RU" sz="4000" b="1" dirty="0">
              <a:solidFill>
                <a:schemeClr val="bg2">
                  <a:lumMod val="25000"/>
                </a:schemeClr>
              </a:solidFill>
              <a:latin typeface="Monotype Corsiva" panose="03010101010201010101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35637163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3"/>
          <p:cNvSpPr/>
          <p:nvPr/>
        </p:nvSpPr>
        <p:spPr>
          <a:xfrm>
            <a:off x="741000" y="279000"/>
            <a:ext cx="900000" cy="6300000"/>
          </a:xfrm>
          <a:prstGeom prst="round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wordArtVert" rtlCol="0" anchor="ctr"/>
          <a:lstStyle/>
          <a:p>
            <a:pPr algn="ctr"/>
            <a:r>
              <a:rPr lang="ru-RU" sz="4000" b="1" dirty="0" smtClean="0">
                <a:solidFill>
                  <a:schemeClr val="bg2">
                    <a:lumMod val="25000"/>
                  </a:schemeClr>
                </a:solidFill>
                <a:latin typeface="Monotype Corsiva" panose="03010101010201010101" pitchFamily="66" charset="0"/>
              </a:rPr>
              <a:t>заявление</a:t>
            </a:r>
            <a:endParaRPr lang="ru-RU" sz="4000" b="1" dirty="0">
              <a:solidFill>
                <a:schemeClr val="bg2">
                  <a:lumMod val="25000"/>
                </a:schemeClr>
              </a:solidFill>
              <a:latin typeface="Monotype Corsiva" panose="03010101010201010101" pitchFamily="66" charset="0"/>
            </a:endParaRPr>
          </a:p>
        </p:txBody>
      </p:sp>
      <p:graphicFrame>
        <p:nvGraphicFramePr>
          <p:cNvPr id="2" name="Объект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651415057"/>
              </p:ext>
            </p:extLst>
          </p:nvPr>
        </p:nvGraphicFramePr>
        <p:xfrm>
          <a:off x="2809852" y="457200"/>
          <a:ext cx="7215238" cy="6866952"/>
        </p:xfrm>
        <a:graphic>
          <a:graphicData uri="http://schemas.openxmlformats.org/presentationml/2006/ole">
            <p:oleObj spid="_x0000_s2053" name="Document" r:id="rId3" imgW="9609755" imgH="9649692" progId="Word.Document.8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326122392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056145405"/>
              </p:ext>
            </p:extLst>
          </p:nvPr>
        </p:nvGraphicFramePr>
        <p:xfrm>
          <a:off x="156000" y="279000"/>
          <a:ext cx="6075000" cy="6255000"/>
        </p:xfrm>
        <a:graphic>
          <a:graphicData uri="http://schemas.openxmlformats.org/presentationml/2006/ole">
            <p:oleObj spid="_x0000_s3076" name="Document" r:id="rId3" imgW="5940803" imgH="9200850" progId="Word.Document.8">
              <p:embed/>
            </p:oleObj>
          </a:graphicData>
        </a:graphic>
      </p:graphicFrame>
      <p:graphicFrame>
        <p:nvGraphicFramePr>
          <p:cNvPr id="5" name="Объект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4271908730"/>
              </p:ext>
            </p:extLst>
          </p:nvPr>
        </p:nvGraphicFramePr>
        <p:xfrm>
          <a:off x="6546000" y="414000"/>
          <a:ext cx="5445000" cy="6300000"/>
        </p:xfrm>
        <a:graphic>
          <a:graphicData uri="http://schemas.openxmlformats.org/presentationml/2006/ole">
            <p:oleObj spid="_x0000_s3077" name="Document" r:id="rId4" imgW="5940803" imgH="7185138" progId="Word.Document.8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245966261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3"/>
          <p:cNvSpPr/>
          <p:nvPr/>
        </p:nvSpPr>
        <p:spPr>
          <a:xfrm>
            <a:off x="921000" y="144000"/>
            <a:ext cx="9990001" cy="1021325"/>
          </a:xfrm>
          <a:prstGeom prst="roundRect">
            <a:avLst/>
          </a:prstGeom>
          <a:solidFill>
            <a:schemeClr val="bg2"/>
          </a:solidFill>
          <a:ln w="57150">
            <a:solidFill>
              <a:srgbClr val="00B0F0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6000" b="1" dirty="0" smtClean="0">
                <a:solidFill>
                  <a:schemeClr val="bg2">
                    <a:lumMod val="25000"/>
                  </a:schemeClr>
                </a:solidFill>
                <a:latin typeface="Monotype Corsiva" panose="03010101010201010101" pitchFamily="66" charset="0"/>
              </a:rPr>
              <a:t>Добро  пожаловать в школу!</a:t>
            </a:r>
            <a:endParaRPr lang="ru-RU" sz="6000" b="1" dirty="0">
              <a:solidFill>
                <a:schemeClr val="bg2">
                  <a:lumMod val="25000"/>
                </a:schemeClr>
              </a:solidFill>
              <a:latin typeface="Monotype Corsiva" panose="03010101010201010101" pitchFamily="66" charset="0"/>
            </a:endParaRPr>
          </a:p>
        </p:txBody>
      </p:sp>
      <p:graphicFrame>
        <p:nvGraphicFramePr>
          <p:cNvPr id="6" name="Схема 5"/>
          <p:cNvGraphicFramePr/>
          <p:nvPr>
            <p:extLst>
              <p:ext uri="{D42A27DB-BD31-4B8C-83A1-F6EECF244321}">
                <p14:modId xmlns:p14="http://schemas.microsoft.com/office/powerpoint/2010/main" xmlns="" val="1039371879"/>
              </p:ext>
            </p:extLst>
          </p:nvPr>
        </p:nvGraphicFramePr>
        <p:xfrm>
          <a:off x="471000" y="1417804"/>
          <a:ext cx="11340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xmlns="" val="384856515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PRESENTER" val="f5976322a44a97ac26d815ee62557e8e28e4d658"/>
</p:tagLst>
</file>

<file path=ppt/theme/theme1.xml><?xml version="1.0" encoding="utf-8"?>
<a:theme xmlns:a="http://schemas.openxmlformats.org/drawingml/2006/main" name="Тема Office">
  <a:themeElements>
    <a:clrScheme name="Теплый синий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4A66AC"/>
      </a:accent1>
      <a:accent2>
        <a:srgbClr val="629DD1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2573EDC21D185643BE2C5484665FA962" ma:contentTypeVersion="0" ma:contentTypeDescription="Создание документа." ma:contentTypeScope="" ma:versionID="9fb11ff7b2082e7c0ec0b96d77fa7dbb">
  <xsd:schema xmlns:xsd="http://www.w3.org/2001/XMLSchema" xmlns:p="http://schemas.microsoft.com/office/2006/metadata/properties" targetNamespace="http://schemas.microsoft.com/office/2006/metadata/properties" ma:root="true" ma:fieldsID="53974d1da0c14f073d2cc649cae9f3e6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содержимого" ma:readOnly="true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Props1.xml><?xml version="1.0" encoding="utf-8"?>
<ds:datastoreItem xmlns:ds="http://schemas.openxmlformats.org/officeDocument/2006/customXml" ds:itemID="{F838998B-2AFE-4D30-80A3-0E69B0DF9355}">
  <ds:schemaRefs>
    <ds:schemaRef ds:uri="http://schemas.microsoft.com/office/2006/metadata/properties"/>
  </ds:schemaRefs>
</ds:datastoreItem>
</file>

<file path=customXml/itemProps2.xml><?xml version="1.0" encoding="utf-8"?>
<ds:datastoreItem xmlns:ds="http://schemas.openxmlformats.org/officeDocument/2006/customXml" ds:itemID="{7937AC61-B112-484A-B89C-26408AA93233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BA9F5860-E178-402B-A2F5-3A1F7B541A6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office/internal/2005/internalDocumentation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547</TotalTime>
  <Words>244</Words>
  <Application>Microsoft Office PowerPoint</Application>
  <PresentationFormat>Произвольный</PresentationFormat>
  <Paragraphs>47</Paragraphs>
  <Slides>8</Slides>
  <Notes>0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0" baseType="lpstr">
      <vt:lpstr>Тема Office</vt:lpstr>
      <vt:lpstr>Document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Юрий Козырев</dc:creator>
  <cp:lastModifiedBy>admin</cp:lastModifiedBy>
  <cp:revision>56</cp:revision>
  <dcterms:created xsi:type="dcterms:W3CDTF">2020-07-14T14:01:38Z</dcterms:created>
  <dcterms:modified xsi:type="dcterms:W3CDTF">2023-03-01T11:58:05Z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0x0101002573EDC21D185643BE2C5484665FA962</vt:lpwstr>
  </property>
</Properties>
</file>