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9" r:id="rId2"/>
    <p:sldId id="260" r:id="rId3"/>
    <p:sldId id="264" r:id="rId4"/>
    <p:sldId id="263" r:id="rId5"/>
    <p:sldId id="261" r:id="rId6"/>
    <p:sldId id="266" r:id="rId7"/>
    <p:sldId id="265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D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71D207-44B0-464D-B339-DC0BB4BC4B9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37A077-7E89-4DB5-93B4-1DFA2B23AE4D}">
      <dgm:prSet phldrT="[Текст]" custT="1"/>
      <dgm:spPr>
        <a:solidFill>
          <a:srgbClr val="FDB1ED"/>
        </a:solidFill>
        <a:ln>
          <a:noFill/>
        </a:ln>
        <a:effectLst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ru-RU" sz="1800" b="1" i="1" dirty="0" smtClean="0">
              <a:solidFill>
                <a:schemeClr val="bg1"/>
              </a:solidFill>
            </a:rPr>
            <a:t>Задача педагогической работы на прогулке состоит в обеспечении</a:t>
          </a:r>
          <a:endParaRPr lang="ru-RU" sz="1800" b="1" i="1" dirty="0">
            <a:solidFill>
              <a:schemeClr val="bg1"/>
            </a:solidFill>
          </a:endParaRPr>
        </a:p>
      </dgm:t>
    </dgm:pt>
    <dgm:pt modelId="{25E24311-85AC-49D4-9EB1-EA02CF591647}" type="parTrans" cxnId="{95B37C84-E60C-47B5-B7E3-5AF9355C73CF}">
      <dgm:prSet/>
      <dgm:spPr/>
      <dgm:t>
        <a:bodyPr/>
        <a:lstStyle/>
        <a:p>
          <a:endParaRPr lang="ru-RU"/>
        </a:p>
      </dgm:t>
    </dgm:pt>
    <dgm:pt modelId="{2241AE6A-B892-45C2-B2B0-A128D919C49C}" type="sibTrans" cxnId="{95B37C84-E60C-47B5-B7E3-5AF9355C73CF}">
      <dgm:prSet/>
      <dgm:spPr/>
      <dgm:t>
        <a:bodyPr/>
        <a:lstStyle/>
        <a:p>
          <a:endParaRPr lang="ru-RU"/>
        </a:p>
      </dgm:t>
    </dgm:pt>
    <dgm:pt modelId="{D10726C7-E348-4B75-ADCE-09608E0DF55C}">
      <dgm:prSet phldrT="[Текст]" custT="1"/>
      <dgm:spPr>
        <a:solidFill>
          <a:srgbClr val="64E3FC"/>
        </a:solidFill>
        <a:ln>
          <a:noFill/>
        </a:ln>
        <a:effectLst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ru-RU" sz="1800" b="1" i="1" dirty="0" smtClean="0">
              <a:solidFill>
                <a:schemeClr val="bg1"/>
              </a:solidFill>
            </a:rPr>
            <a:t>Интересной деятельности детей</a:t>
          </a:r>
          <a:endParaRPr lang="ru-RU" sz="1800" b="1" i="1" dirty="0">
            <a:solidFill>
              <a:schemeClr val="bg1"/>
            </a:solidFill>
          </a:endParaRPr>
        </a:p>
      </dgm:t>
    </dgm:pt>
    <dgm:pt modelId="{6D1926E0-865E-4D96-A058-BA01A0E56065}" type="parTrans" cxnId="{8C660533-2883-4D99-8C10-A169711A250B}">
      <dgm:prSet/>
      <dgm:spPr/>
      <dgm:t>
        <a:bodyPr/>
        <a:lstStyle/>
        <a:p>
          <a:endParaRPr lang="ru-RU"/>
        </a:p>
      </dgm:t>
    </dgm:pt>
    <dgm:pt modelId="{C23772D6-6AB7-4004-9D31-EF5E30C86B89}" type="sibTrans" cxnId="{8C660533-2883-4D99-8C10-A169711A250B}">
      <dgm:prSet/>
      <dgm:spPr/>
      <dgm:t>
        <a:bodyPr/>
        <a:lstStyle/>
        <a:p>
          <a:endParaRPr lang="ru-RU"/>
        </a:p>
      </dgm:t>
    </dgm:pt>
    <dgm:pt modelId="{285F9360-4C26-41A1-868C-32C20EAE33AE}">
      <dgm:prSet phldrT="[Текст]" custT="1"/>
      <dgm:spPr>
        <a:solidFill>
          <a:srgbClr val="63F77C"/>
        </a:solidFill>
        <a:ln>
          <a:noFill/>
        </a:ln>
        <a:effectLst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ru-RU" sz="1800" b="1" i="1" dirty="0" smtClean="0">
              <a:solidFill>
                <a:schemeClr val="bg1"/>
              </a:solidFill>
            </a:rPr>
            <a:t>Содержательной деятельности детей</a:t>
          </a:r>
          <a:endParaRPr lang="ru-RU" sz="1800" b="1" i="1" dirty="0">
            <a:solidFill>
              <a:schemeClr val="bg1"/>
            </a:solidFill>
          </a:endParaRPr>
        </a:p>
      </dgm:t>
    </dgm:pt>
    <dgm:pt modelId="{13E48A3C-5A95-4EDD-AC4F-4DA3B3266FC9}" type="parTrans" cxnId="{4DE36D76-36B4-4DB8-B3D4-E6922144C366}">
      <dgm:prSet/>
      <dgm:spPr/>
      <dgm:t>
        <a:bodyPr/>
        <a:lstStyle/>
        <a:p>
          <a:endParaRPr lang="ru-RU"/>
        </a:p>
      </dgm:t>
    </dgm:pt>
    <dgm:pt modelId="{2C3213B5-8B65-4A76-8D5E-4589A49796A0}" type="sibTrans" cxnId="{4DE36D76-36B4-4DB8-B3D4-E6922144C366}">
      <dgm:prSet/>
      <dgm:spPr/>
      <dgm:t>
        <a:bodyPr/>
        <a:lstStyle/>
        <a:p>
          <a:endParaRPr lang="ru-RU"/>
        </a:p>
      </dgm:t>
    </dgm:pt>
    <dgm:pt modelId="{0145AD3A-5033-42FD-92B9-5F194B1F9DFC}">
      <dgm:prSet phldrT="[Текст]" custT="1"/>
      <dgm:spPr>
        <a:solidFill>
          <a:srgbClr val="FFC000"/>
        </a:solidFill>
        <a:ln>
          <a:noFill/>
        </a:ln>
        <a:effectLst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ru-RU" sz="1800" b="1" i="1" dirty="0" smtClean="0">
              <a:solidFill>
                <a:schemeClr val="bg1"/>
              </a:solidFill>
            </a:rPr>
            <a:t>Активной деятельности детей</a:t>
          </a:r>
          <a:endParaRPr lang="ru-RU" sz="1800" b="1" i="1" dirty="0">
            <a:solidFill>
              <a:schemeClr val="bg1"/>
            </a:solidFill>
          </a:endParaRPr>
        </a:p>
      </dgm:t>
    </dgm:pt>
    <dgm:pt modelId="{B15D951E-9E49-4132-949B-5B9A2B37C3DB}" type="parTrans" cxnId="{994BD283-C7D8-4BCE-8BDB-B25FBD875B16}">
      <dgm:prSet/>
      <dgm:spPr/>
      <dgm:t>
        <a:bodyPr/>
        <a:lstStyle/>
        <a:p>
          <a:endParaRPr lang="ru-RU"/>
        </a:p>
      </dgm:t>
    </dgm:pt>
    <dgm:pt modelId="{C58E0C24-5197-4478-931A-9B2C401921B2}" type="sibTrans" cxnId="{994BD283-C7D8-4BCE-8BDB-B25FBD875B16}">
      <dgm:prSet/>
      <dgm:spPr/>
      <dgm:t>
        <a:bodyPr/>
        <a:lstStyle/>
        <a:p>
          <a:endParaRPr lang="ru-RU"/>
        </a:p>
      </dgm:t>
    </dgm:pt>
    <dgm:pt modelId="{EA37FFF5-64DB-4EA3-BAB2-9354DD59B9FF}">
      <dgm:prSet phldrT="[Текст]" custT="1"/>
      <dgm:spPr>
        <a:solidFill>
          <a:srgbClr val="E5FB61"/>
        </a:solidFill>
        <a:ln>
          <a:noFill/>
        </a:ln>
        <a:effectLst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ru-RU" sz="1800" b="1" i="1" dirty="0" smtClean="0">
              <a:solidFill>
                <a:schemeClr val="bg1"/>
              </a:solidFill>
            </a:rPr>
            <a:t>Разнообразной деятельности детей</a:t>
          </a:r>
          <a:endParaRPr lang="ru-RU" sz="1800" b="1" i="1" dirty="0">
            <a:solidFill>
              <a:schemeClr val="bg1"/>
            </a:solidFill>
          </a:endParaRPr>
        </a:p>
      </dgm:t>
    </dgm:pt>
    <dgm:pt modelId="{BC3C3BF7-B37D-4BDC-8106-769D1F899AEC}" type="parTrans" cxnId="{766BDAA8-4B80-4365-AD68-74D22223C2AD}">
      <dgm:prSet/>
      <dgm:spPr/>
      <dgm:t>
        <a:bodyPr/>
        <a:lstStyle/>
        <a:p>
          <a:endParaRPr lang="ru-RU"/>
        </a:p>
      </dgm:t>
    </dgm:pt>
    <dgm:pt modelId="{302C774F-3448-41F9-992B-3E77A92CE1F0}" type="sibTrans" cxnId="{766BDAA8-4B80-4365-AD68-74D22223C2AD}">
      <dgm:prSet/>
      <dgm:spPr/>
      <dgm:t>
        <a:bodyPr/>
        <a:lstStyle/>
        <a:p>
          <a:endParaRPr lang="ru-RU"/>
        </a:p>
      </dgm:t>
    </dgm:pt>
    <dgm:pt modelId="{4E386342-A0B5-4DC2-8ADC-3B7E3B8D5F3A}" type="pres">
      <dgm:prSet presAssocID="{2B71D207-44B0-464D-B339-DC0BB4BC4B9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7DB904-A182-445E-A00B-2667E33EDE16}" type="pres">
      <dgm:prSet presAssocID="{E337A077-7E89-4DB5-93B4-1DFA2B23AE4D}" presName="centerShape" presStyleLbl="node0" presStyleIdx="0" presStyleCnt="1" custScaleX="175498" custScaleY="114474" custLinFactNeighborX="-981" custLinFactNeighborY="875"/>
      <dgm:spPr/>
      <dgm:t>
        <a:bodyPr/>
        <a:lstStyle/>
        <a:p>
          <a:endParaRPr lang="ru-RU"/>
        </a:p>
      </dgm:t>
    </dgm:pt>
    <dgm:pt modelId="{789E18E2-3B8A-464C-B6C4-670AA54A0C9B}" type="pres">
      <dgm:prSet presAssocID="{D10726C7-E348-4B75-ADCE-09608E0DF55C}" presName="node" presStyleLbl="node1" presStyleIdx="0" presStyleCnt="4" custScaleX="169903" custScaleY="114378" custRadScaleRad="76973" custRadScaleInc="-73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3BC10-9D23-454E-9238-80D96106F11F}" type="pres">
      <dgm:prSet presAssocID="{D10726C7-E348-4B75-ADCE-09608E0DF55C}" presName="dummy" presStyleCnt="0"/>
      <dgm:spPr/>
    </dgm:pt>
    <dgm:pt modelId="{E47A78CA-1F5A-4DD7-9C73-7933000E2C31}" type="pres">
      <dgm:prSet presAssocID="{C23772D6-6AB7-4004-9D31-EF5E30C86B89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8A02509-2B53-49E4-8CF7-B9624F2F6373}" type="pres">
      <dgm:prSet presAssocID="{285F9360-4C26-41A1-868C-32C20EAE33AE}" presName="node" presStyleLbl="node1" presStyleIdx="1" presStyleCnt="4" custScaleX="166632" custScaleY="110531" custRadScaleRad="113311" custRadScaleInc="-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0DB9A5-5217-4720-9818-C9D220FD40A5}" type="pres">
      <dgm:prSet presAssocID="{285F9360-4C26-41A1-868C-32C20EAE33AE}" presName="dummy" presStyleCnt="0"/>
      <dgm:spPr/>
    </dgm:pt>
    <dgm:pt modelId="{4B3F637F-E292-43F2-BF69-20BDFED61927}" type="pres">
      <dgm:prSet presAssocID="{2C3213B5-8B65-4A76-8D5E-4589A49796A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08BA183-5877-4B56-87CC-2BFB7B980934}" type="pres">
      <dgm:prSet presAssocID="{0145AD3A-5033-42FD-92B9-5F194B1F9DFC}" presName="node" presStyleLbl="node1" presStyleIdx="2" presStyleCnt="4" custScaleX="175625" custScaleY="113168" custRadScaleRad="82025" custRadScaleInc="8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DBB42-6F9C-4C26-9A30-C3E5022DCAA7}" type="pres">
      <dgm:prSet presAssocID="{0145AD3A-5033-42FD-92B9-5F194B1F9DFC}" presName="dummy" presStyleCnt="0"/>
      <dgm:spPr/>
    </dgm:pt>
    <dgm:pt modelId="{CD02C872-2200-4668-A142-2864F12AC6B7}" type="pres">
      <dgm:prSet presAssocID="{C58E0C24-5197-4478-931A-9B2C401921B2}" presName="sibTrans" presStyleLbl="sibTrans2D1" presStyleIdx="2" presStyleCnt="4"/>
      <dgm:spPr/>
      <dgm:t>
        <a:bodyPr/>
        <a:lstStyle/>
        <a:p>
          <a:endParaRPr lang="ru-RU"/>
        </a:p>
      </dgm:t>
    </dgm:pt>
    <dgm:pt modelId="{A9893BF6-4B1F-4512-B14A-4D11AB72AE90}" type="pres">
      <dgm:prSet presAssocID="{EA37FFF5-64DB-4EA3-BAB2-9354DD59B9FF}" presName="node" presStyleLbl="node1" presStyleIdx="3" presStyleCnt="4" custScaleX="164329" custScaleY="110791" custRadScaleRad="113792" custRadScaleInc="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43411E-F26A-4D2C-8A1B-01F0D851697C}" type="pres">
      <dgm:prSet presAssocID="{EA37FFF5-64DB-4EA3-BAB2-9354DD59B9FF}" presName="dummy" presStyleCnt="0"/>
      <dgm:spPr/>
    </dgm:pt>
    <dgm:pt modelId="{F3B2D94C-DBF6-45F2-AFFC-F5E013B248A5}" type="pres">
      <dgm:prSet presAssocID="{302C774F-3448-41F9-992B-3E77A92CE1F0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994BD283-C7D8-4BCE-8BDB-B25FBD875B16}" srcId="{E337A077-7E89-4DB5-93B4-1DFA2B23AE4D}" destId="{0145AD3A-5033-42FD-92B9-5F194B1F9DFC}" srcOrd="2" destOrd="0" parTransId="{B15D951E-9E49-4132-949B-5B9A2B37C3DB}" sibTransId="{C58E0C24-5197-4478-931A-9B2C401921B2}"/>
    <dgm:cxn modelId="{C4461F88-3014-4108-A4DB-327E9403E601}" type="presOf" srcId="{285F9360-4C26-41A1-868C-32C20EAE33AE}" destId="{48A02509-2B53-49E4-8CF7-B9624F2F6373}" srcOrd="0" destOrd="0" presId="urn:microsoft.com/office/officeart/2005/8/layout/radial6"/>
    <dgm:cxn modelId="{079B668F-F507-4F67-ACD8-7D39E1B9A78E}" type="presOf" srcId="{EA37FFF5-64DB-4EA3-BAB2-9354DD59B9FF}" destId="{A9893BF6-4B1F-4512-B14A-4D11AB72AE90}" srcOrd="0" destOrd="0" presId="urn:microsoft.com/office/officeart/2005/8/layout/radial6"/>
    <dgm:cxn modelId="{4DE36D76-36B4-4DB8-B3D4-E6922144C366}" srcId="{E337A077-7E89-4DB5-93B4-1DFA2B23AE4D}" destId="{285F9360-4C26-41A1-868C-32C20EAE33AE}" srcOrd="1" destOrd="0" parTransId="{13E48A3C-5A95-4EDD-AC4F-4DA3B3266FC9}" sibTransId="{2C3213B5-8B65-4A76-8D5E-4589A49796A0}"/>
    <dgm:cxn modelId="{44E7EDDE-B01F-4380-B20C-B4D877498AE6}" type="presOf" srcId="{0145AD3A-5033-42FD-92B9-5F194B1F9DFC}" destId="{008BA183-5877-4B56-87CC-2BFB7B980934}" srcOrd="0" destOrd="0" presId="urn:microsoft.com/office/officeart/2005/8/layout/radial6"/>
    <dgm:cxn modelId="{A2FBD0A5-EF23-4176-8FD6-D67DB2F1AD23}" type="presOf" srcId="{E337A077-7E89-4DB5-93B4-1DFA2B23AE4D}" destId="{167DB904-A182-445E-A00B-2667E33EDE16}" srcOrd="0" destOrd="0" presId="urn:microsoft.com/office/officeart/2005/8/layout/radial6"/>
    <dgm:cxn modelId="{95B37C84-E60C-47B5-B7E3-5AF9355C73CF}" srcId="{2B71D207-44B0-464D-B339-DC0BB4BC4B97}" destId="{E337A077-7E89-4DB5-93B4-1DFA2B23AE4D}" srcOrd="0" destOrd="0" parTransId="{25E24311-85AC-49D4-9EB1-EA02CF591647}" sibTransId="{2241AE6A-B892-45C2-B2B0-A128D919C49C}"/>
    <dgm:cxn modelId="{766BDAA8-4B80-4365-AD68-74D22223C2AD}" srcId="{E337A077-7E89-4DB5-93B4-1DFA2B23AE4D}" destId="{EA37FFF5-64DB-4EA3-BAB2-9354DD59B9FF}" srcOrd="3" destOrd="0" parTransId="{BC3C3BF7-B37D-4BDC-8106-769D1F899AEC}" sibTransId="{302C774F-3448-41F9-992B-3E77A92CE1F0}"/>
    <dgm:cxn modelId="{C5A9CE2A-894B-4D08-9CD4-6661D4245534}" type="presOf" srcId="{302C774F-3448-41F9-992B-3E77A92CE1F0}" destId="{F3B2D94C-DBF6-45F2-AFFC-F5E013B248A5}" srcOrd="0" destOrd="0" presId="urn:microsoft.com/office/officeart/2005/8/layout/radial6"/>
    <dgm:cxn modelId="{9CE1C91C-262F-447C-B43E-117BB7CC31CE}" type="presOf" srcId="{C23772D6-6AB7-4004-9D31-EF5E30C86B89}" destId="{E47A78CA-1F5A-4DD7-9C73-7933000E2C31}" srcOrd="0" destOrd="0" presId="urn:microsoft.com/office/officeart/2005/8/layout/radial6"/>
    <dgm:cxn modelId="{83C45850-3C04-4F3F-8958-73C96ABF9AC4}" type="presOf" srcId="{2C3213B5-8B65-4A76-8D5E-4589A49796A0}" destId="{4B3F637F-E292-43F2-BF69-20BDFED61927}" srcOrd="0" destOrd="0" presId="urn:microsoft.com/office/officeart/2005/8/layout/radial6"/>
    <dgm:cxn modelId="{403C2ED0-B309-4C2B-841A-001E9EF7F582}" type="presOf" srcId="{D10726C7-E348-4B75-ADCE-09608E0DF55C}" destId="{789E18E2-3B8A-464C-B6C4-670AA54A0C9B}" srcOrd="0" destOrd="0" presId="urn:microsoft.com/office/officeart/2005/8/layout/radial6"/>
    <dgm:cxn modelId="{18987888-D713-4728-A129-90EA738B0F67}" type="presOf" srcId="{2B71D207-44B0-464D-B339-DC0BB4BC4B97}" destId="{4E386342-A0B5-4DC2-8ADC-3B7E3B8D5F3A}" srcOrd="0" destOrd="0" presId="urn:microsoft.com/office/officeart/2005/8/layout/radial6"/>
    <dgm:cxn modelId="{D1E25EA9-1FF4-448A-8583-7688ADD71DD7}" type="presOf" srcId="{C58E0C24-5197-4478-931A-9B2C401921B2}" destId="{CD02C872-2200-4668-A142-2864F12AC6B7}" srcOrd="0" destOrd="0" presId="urn:microsoft.com/office/officeart/2005/8/layout/radial6"/>
    <dgm:cxn modelId="{8C660533-2883-4D99-8C10-A169711A250B}" srcId="{E337A077-7E89-4DB5-93B4-1DFA2B23AE4D}" destId="{D10726C7-E348-4B75-ADCE-09608E0DF55C}" srcOrd="0" destOrd="0" parTransId="{6D1926E0-865E-4D96-A058-BA01A0E56065}" sibTransId="{C23772D6-6AB7-4004-9D31-EF5E30C86B89}"/>
    <dgm:cxn modelId="{C69863A8-D6DF-46E2-8520-9B660E97EB31}" type="presParOf" srcId="{4E386342-A0B5-4DC2-8ADC-3B7E3B8D5F3A}" destId="{167DB904-A182-445E-A00B-2667E33EDE16}" srcOrd="0" destOrd="0" presId="urn:microsoft.com/office/officeart/2005/8/layout/radial6"/>
    <dgm:cxn modelId="{F6012E92-1516-4793-8951-6586CEBFAAEB}" type="presParOf" srcId="{4E386342-A0B5-4DC2-8ADC-3B7E3B8D5F3A}" destId="{789E18E2-3B8A-464C-B6C4-670AA54A0C9B}" srcOrd="1" destOrd="0" presId="urn:microsoft.com/office/officeart/2005/8/layout/radial6"/>
    <dgm:cxn modelId="{323E696F-BBF7-4E79-9B44-E5BF4222D66C}" type="presParOf" srcId="{4E386342-A0B5-4DC2-8ADC-3B7E3B8D5F3A}" destId="{D763BC10-9D23-454E-9238-80D96106F11F}" srcOrd="2" destOrd="0" presId="urn:microsoft.com/office/officeart/2005/8/layout/radial6"/>
    <dgm:cxn modelId="{30E22F9B-3EFA-40D9-92B4-9E54C3C0D442}" type="presParOf" srcId="{4E386342-A0B5-4DC2-8ADC-3B7E3B8D5F3A}" destId="{E47A78CA-1F5A-4DD7-9C73-7933000E2C31}" srcOrd="3" destOrd="0" presId="urn:microsoft.com/office/officeart/2005/8/layout/radial6"/>
    <dgm:cxn modelId="{DBAE199D-277E-4D42-8993-8101D11C9F5B}" type="presParOf" srcId="{4E386342-A0B5-4DC2-8ADC-3B7E3B8D5F3A}" destId="{48A02509-2B53-49E4-8CF7-B9624F2F6373}" srcOrd="4" destOrd="0" presId="urn:microsoft.com/office/officeart/2005/8/layout/radial6"/>
    <dgm:cxn modelId="{8B63AC7E-56AF-4A2B-A923-60116C866D0A}" type="presParOf" srcId="{4E386342-A0B5-4DC2-8ADC-3B7E3B8D5F3A}" destId="{2A0DB9A5-5217-4720-9818-C9D220FD40A5}" srcOrd="5" destOrd="0" presId="urn:microsoft.com/office/officeart/2005/8/layout/radial6"/>
    <dgm:cxn modelId="{3FA3C20E-F865-4A93-BEDF-3149D0DCFCE8}" type="presParOf" srcId="{4E386342-A0B5-4DC2-8ADC-3B7E3B8D5F3A}" destId="{4B3F637F-E292-43F2-BF69-20BDFED61927}" srcOrd="6" destOrd="0" presId="urn:microsoft.com/office/officeart/2005/8/layout/radial6"/>
    <dgm:cxn modelId="{04F3F25F-5A4A-4B34-90C8-2CCF9F543C74}" type="presParOf" srcId="{4E386342-A0B5-4DC2-8ADC-3B7E3B8D5F3A}" destId="{008BA183-5877-4B56-87CC-2BFB7B980934}" srcOrd="7" destOrd="0" presId="urn:microsoft.com/office/officeart/2005/8/layout/radial6"/>
    <dgm:cxn modelId="{1A450C0F-90BF-4DE1-8D93-B5C6358FBD2D}" type="presParOf" srcId="{4E386342-A0B5-4DC2-8ADC-3B7E3B8D5F3A}" destId="{4E4DBB42-6F9C-4C26-9A30-C3E5022DCAA7}" srcOrd="8" destOrd="0" presId="urn:microsoft.com/office/officeart/2005/8/layout/radial6"/>
    <dgm:cxn modelId="{1C850E16-021E-4BC9-A7B3-562EF2609EC8}" type="presParOf" srcId="{4E386342-A0B5-4DC2-8ADC-3B7E3B8D5F3A}" destId="{CD02C872-2200-4668-A142-2864F12AC6B7}" srcOrd="9" destOrd="0" presId="urn:microsoft.com/office/officeart/2005/8/layout/radial6"/>
    <dgm:cxn modelId="{8535C027-5DE4-4BE6-BF2F-37AD14FB2C38}" type="presParOf" srcId="{4E386342-A0B5-4DC2-8ADC-3B7E3B8D5F3A}" destId="{A9893BF6-4B1F-4512-B14A-4D11AB72AE90}" srcOrd="10" destOrd="0" presId="urn:microsoft.com/office/officeart/2005/8/layout/radial6"/>
    <dgm:cxn modelId="{F550B4FF-719E-487A-BB86-5AB8887558D6}" type="presParOf" srcId="{4E386342-A0B5-4DC2-8ADC-3B7E3B8D5F3A}" destId="{0543411E-F26A-4D2C-8A1B-01F0D851697C}" srcOrd="11" destOrd="0" presId="urn:microsoft.com/office/officeart/2005/8/layout/radial6"/>
    <dgm:cxn modelId="{E0400E7D-0617-439E-9028-922B1D281D5B}" type="presParOf" srcId="{4E386342-A0B5-4DC2-8ADC-3B7E3B8D5F3A}" destId="{F3B2D94C-DBF6-45F2-AFFC-F5E013B248A5}" srcOrd="12" destOrd="0" presId="urn:microsoft.com/office/officeart/2005/8/layout/radial6"/>
  </dgm:cxnLst>
  <dgm:bg>
    <a:solidFill>
      <a:schemeClr val="accent3">
        <a:lumMod val="60000"/>
        <a:lumOff val="40000"/>
        <a:alpha val="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9C145-7920-48DE-BE0B-22AD77E56A2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6B1BEF-DD87-462A-9231-AC70CC782165}">
      <dgm:prSet phldrT="[Текст]" custT="1"/>
      <dgm:spPr>
        <a:solidFill>
          <a:srgbClr val="63F77C"/>
        </a:solidFill>
      </dgm:spPr>
      <dgm:t>
        <a:bodyPr/>
        <a:lstStyle/>
        <a:p>
          <a:r>
            <a: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Самостоятельная деятельность</a:t>
          </a:r>
          <a:endParaRPr lang="ru-RU" sz="20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703D62-D128-47AF-A559-979DBA146763}" type="parTrans" cxnId="{C0198A1E-7236-4A21-9003-5C2EE7104483}">
      <dgm:prSet/>
      <dgm:spPr/>
      <dgm:t>
        <a:bodyPr/>
        <a:lstStyle/>
        <a:p>
          <a:endParaRPr lang="ru-RU"/>
        </a:p>
      </dgm:t>
    </dgm:pt>
    <dgm:pt modelId="{E85CF155-A985-46A3-AA57-E4D38D5B9340}" type="sibTrans" cxnId="{C0198A1E-7236-4A21-9003-5C2EE7104483}">
      <dgm:prSet/>
      <dgm:spPr/>
      <dgm:t>
        <a:bodyPr/>
        <a:lstStyle/>
        <a:p>
          <a:endParaRPr lang="ru-RU"/>
        </a:p>
      </dgm:t>
    </dgm:pt>
    <dgm:pt modelId="{1A55CA59-C444-432A-AC23-E88EB07ED0F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Индивидуальная работа</a:t>
          </a:r>
          <a:endParaRPr lang="ru-RU" sz="24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BA6215-2D65-4128-BF1B-4B242FAE584A}" type="parTrans" cxnId="{D9666134-007A-4F38-BDCB-AB78EC673D4A}">
      <dgm:prSet/>
      <dgm:spPr/>
      <dgm:t>
        <a:bodyPr/>
        <a:lstStyle/>
        <a:p>
          <a:endParaRPr lang="ru-RU"/>
        </a:p>
      </dgm:t>
    </dgm:pt>
    <dgm:pt modelId="{776296A1-D700-410A-9E33-70F8BEA6C3EE}" type="sibTrans" cxnId="{D9666134-007A-4F38-BDCB-AB78EC673D4A}">
      <dgm:prSet/>
      <dgm:spPr/>
      <dgm:t>
        <a:bodyPr/>
        <a:lstStyle/>
        <a:p>
          <a:endParaRPr lang="ru-RU"/>
        </a:p>
      </dgm:t>
    </dgm:pt>
    <dgm:pt modelId="{64A72610-E726-4C3B-9A50-E5FF3B3D3046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Двигательная деятельность</a:t>
          </a:r>
          <a:endParaRPr lang="ru-RU" sz="24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D6C35D-DA39-4CEE-823F-4DC1423F10FE}" type="parTrans" cxnId="{2130FFF1-2EBC-4D3C-8C74-AD533B7BB277}">
      <dgm:prSet/>
      <dgm:spPr/>
      <dgm:t>
        <a:bodyPr/>
        <a:lstStyle/>
        <a:p>
          <a:endParaRPr lang="ru-RU"/>
        </a:p>
      </dgm:t>
    </dgm:pt>
    <dgm:pt modelId="{5CE4B758-5941-4685-A56E-729EA6EEDFE7}" type="sibTrans" cxnId="{2130FFF1-2EBC-4D3C-8C74-AD533B7BB277}">
      <dgm:prSet/>
      <dgm:spPr/>
      <dgm:t>
        <a:bodyPr/>
        <a:lstStyle/>
        <a:p>
          <a:endParaRPr lang="ru-RU"/>
        </a:p>
      </dgm:t>
    </dgm:pt>
    <dgm:pt modelId="{B0F67B36-23DC-4FD0-9699-6AA424EA5266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Трудовая деятельность</a:t>
          </a:r>
          <a:endParaRPr lang="ru-RU" sz="24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EFEFE5-F831-49F3-B5EA-6F08B8A57C8A}" type="parTrans" cxnId="{873DBF8A-C0AC-422C-B7C3-448FB62809F7}">
      <dgm:prSet/>
      <dgm:spPr/>
      <dgm:t>
        <a:bodyPr/>
        <a:lstStyle/>
        <a:p>
          <a:endParaRPr lang="ru-RU"/>
        </a:p>
      </dgm:t>
    </dgm:pt>
    <dgm:pt modelId="{A7A94E7B-739D-4853-A962-F3B0AD2D35B7}" type="sibTrans" cxnId="{873DBF8A-C0AC-422C-B7C3-448FB62809F7}">
      <dgm:prSet/>
      <dgm:spPr/>
      <dgm:t>
        <a:bodyPr/>
        <a:lstStyle/>
        <a:p>
          <a:endParaRPr lang="ru-RU"/>
        </a:p>
      </dgm:t>
    </dgm:pt>
    <dgm:pt modelId="{C0FC615E-010F-4D9E-AD49-A27F7613E3EA}">
      <dgm:prSet custT="1"/>
      <dgm:spPr>
        <a:solidFill>
          <a:srgbClr val="63F77C"/>
        </a:solidFill>
      </dgm:spPr>
      <dgm:t>
        <a:bodyPr/>
        <a:lstStyle/>
        <a:p>
          <a:r>
            <a:rPr lang="ru-RU" sz="2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Наблюдение </a:t>
          </a:r>
          <a:endParaRPr lang="ru-RU" sz="24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068D7D-6245-425B-B696-EE7CBBAB704B}" type="parTrans" cxnId="{1FBDAF34-4F2F-4781-80C6-905C5BE87F8B}">
      <dgm:prSet/>
      <dgm:spPr/>
      <dgm:t>
        <a:bodyPr/>
        <a:lstStyle/>
        <a:p>
          <a:endParaRPr lang="ru-RU"/>
        </a:p>
      </dgm:t>
    </dgm:pt>
    <dgm:pt modelId="{0146E37B-C297-4B71-BF1D-BBBAD38F3775}" type="sibTrans" cxnId="{1FBDAF34-4F2F-4781-80C6-905C5BE87F8B}">
      <dgm:prSet/>
      <dgm:spPr/>
      <dgm:t>
        <a:bodyPr/>
        <a:lstStyle/>
        <a:p>
          <a:endParaRPr lang="ru-RU"/>
        </a:p>
      </dgm:t>
    </dgm:pt>
    <dgm:pt modelId="{196EDCBB-F29E-4699-820C-5592F74DFE55}">
      <dgm:prSet phldrT="[Текст]" custT="1"/>
      <dgm:spPr>
        <a:solidFill>
          <a:srgbClr val="64E3FC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4000" dirty="0" smtClean="0">
              <a:solidFill>
                <a:schemeClr val="tx1"/>
              </a:solidFill>
              <a:latin typeface="Monotype Corsiva" panose="03010101010201010101" pitchFamily="66" charset="0"/>
            </a:rPr>
            <a:t>Структура прогулки</a:t>
          </a:r>
          <a:endParaRPr lang="ru-RU" sz="4000" dirty="0">
            <a:solidFill>
              <a:schemeClr val="tx1"/>
            </a:solidFill>
            <a:latin typeface="Monotype Corsiva" panose="03010101010201010101" pitchFamily="66" charset="0"/>
          </a:endParaRPr>
        </a:p>
      </dgm:t>
    </dgm:pt>
    <dgm:pt modelId="{9C54DE10-2C3C-4C59-A4A5-E9D1B22A8735}" type="sibTrans" cxnId="{40CCCDE3-3D2D-4F4F-9161-557CD2641385}">
      <dgm:prSet/>
      <dgm:spPr/>
      <dgm:t>
        <a:bodyPr/>
        <a:lstStyle/>
        <a:p>
          <a:endParaRPr lang="ru-RU"/>
        </a:p>
      </dgm:t>
    </dgm:pt>
    <dgm:pt modelId="{E690ACAA-65D2-4CCF-BE40-BFF92965BF6A}" type="parTrans" cxnId="{40CCCDE3-3D2D-4F4F-9161-557CD2641385}">
      <dgm:prSet/>
      <dgm:spPr/>
      <dgm:t>
        <a:bodyPr/>
        <a:lstStyle/>
        <a:p>
          <a:endParaRPr lang="ru-RU"/>
        </a:p>
      </dgm:t>
    </dgm:pt>
    <dgm:pt modelId="{FCBDB985-F94B-420F-85DD-748B19403F7A}" type="pres">
      <dgm:prSet presAssocID="{3A09C145-7920-48DE-BE0B-22AD77E56A2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50512A-B24E-4D39-ABDE-B61F6F8743EB}" type="pres">
      <dgm:prSet presAssocID="{196EDCBB-F29E-4699-820C-5592F74DFE55}" presName="node" presStyleLbl="node1" presStyleIdx="0" presStyleCnt="6" custScaleX="252963" custRadScaleRad="92816" custRadScaleInc="8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2F895C-1679-4AB9-8B1D-DB9DB5CEA3DB}" type="pres">
      <dgm:prSet presAssocID="{196EDCBB-F29E-4699-820C-5592F74DFE55}" presName="spNode" presStyleCnt="0"/>
      <dgm:spPr/>
    </dgm:pt>
    <dgm:pt modelId="{79ED2858-94E5-4724-884B-673A22DE2B99}" type="pres">
      <dgm:prSet presAssocID="{9C54DE10-2C3C-4C59-A4A5-E9D1B22A8735}" presName="sibTrans" presStyleLbl="sibTrans1D1" presStyleIdx="0" presStyleCnt="6"/>
      <dgm:spPr/>
      <dgm:t>
        <a:bodyPr/>
        <a:lstStyle/>
        <a:p>
          <a:endParaRPr lang="ru-RU"/>
        </a:p>
      </dgm:t>
    </dgm:pt>
    <dgm:pt modelId="{70DBDAAD-F272-41DC-BC85-59C956B8449F}" type="pres">
      <dgm:prSet presAssocID="{456B1BEF-DD87-462A-9231-AC70CC782165}" presName="node" presStyleLbl="node1" presStyleIdx="1" presStyleCnt="6" custScaleX="148063" custScaleY="74822" custRadScaleRad="105262" custRadScaleInc="37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0A1385-856D-41DB-8C96-D35CF9FF1CD8}" type="pres">
      <dgm:prSet presAssocID="{456B1BEF-DD87-462A-9231-AC70CC782165}" presName="spNode" presStyleCnt="0"/>
      <dgm:spPr/>
    </dgm:pt>
    <dgm:pt modelId="{F36AE6A1-FCF3-4FFB-B8BE-6F85A7CE5BDB}" type="pres">
      <dgm:prSet presAssocID="{E85CF155-A985-46A3-AA57-E4D38D5B9340}" presName="sibTrans" presStyleLbl="sibTrans1D1" presStyleIdx="1" presStyleCnt="6"/>
      <dgm:spPr/>
      <dgm:t>
        <a:bodyPr/>
        <a:lstStyle/>
        <a:p>
          <a:endParaRPr lang="ru-RU"/>
        </a:p>
      </dgm:t>
    </dgm:pt>
    <dgm:pt modelId="{46F9D498-5934-4EDC-82A3-380B29344D73}" type="pres">
      <dgm:prSet presAssocID="{1A55CA59-C444-432A-AC23-E88EB07ED0F4}" presName="node" presStyleLbl="node1" presStyleIdx="2" presStyleCnt="6" custScaleX="143877" custScaleY="80401" custRadScaleRad="110809" custRadScaleInc="-53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82387-EF35-4606-A11E-0408797B196A}" type="pres">
      <dgm:prSet presAssocID="{1A55CA59-C444-432A-AC23-E88EB07ED0F4}" presName="spNode" presStyleCnt="0"/>
      <dgm:spPr/>
    </dgm:pt>
    <dgm:pt modelId="{E731ED2F-C805-4720-AC6D-11A6BF2EB655}" type="pres">
      <dgm:prSet presAssocID="{776296A1-D700-410A-9E33-70F8BEA6C3EE}" presName="sibTrans" presStyleLbl="sibTrans1D1" presStyleIdx="2" presStyleCnt="6"/>
      <dgm:spPr/>
      <dgm:t>
        <a:bodyPr/>
        <a:lstStyle/>
        <a:p>
          <a:endParaRPr lang="ru-RU"/>
        </a:p>
      </dgm:t>
    </dgm:pt>
    <dgm:pt modelId="{BFD004A0-6483-4CCE-8A36-6447D504E039}" type="pres">
      <dgm:prSet presAssocID="{64A72610-E726-4C3B-9A50-E5FF3B3D3046}" presName="node" presStyleLbl="node1" presStyleIdx="3" presStyleCnt="6" custScaleX="159241" custScaleY="79762" custRadScaleRad="94564" custRadScaleInc="-30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6C8430-9279-4DA1-8759-A090CDEE706F}" type="pres">
      <dgm:prSet presAssocID="{64A72610-E726-4C3B-9A50-E5FF3B3D3046}" presName="spNode" presStyleCnt="0"/>
      <dgm:spPr/>
    </dgm:pt>
    <dgm:pt modelId="{F7FC43AA-C628-47BE-8604-C5B4E0F68FAB}" type="pres">
      <dgm:prSet presAssocID="{5CE4B758-5941-4685-A56E-729EA6EEDFE7}" presName="sibTrans" presStyleLbl="sibTrans1D1" presStyleIdx="3" presStyleCnt="6"/>
      <dgm:spPr/>
      <dgm:t>
        <a:bodyPr/>
        <a:lstStyle/>
        <a:p>
          <a:endParaRPr lang="ru-RU"/>
        </a:p>
      </dgm:t>
    </dgm:pt>
    <dgm:pt modelId="{7B1DBDE1-5AD9-4506-ACA9-55A3A7DE29A7}" type="pres">
      <dgm:prSet presAssocID="{B0F67B36-23DC-4FD0-9699-6AA424EA5266}" presName="node" presStyleLbl="node1" presStyleIdx="4" presStyleCnt="6" custScaleX="141851" custScaleY="73313" custRadScaleRad="93541" custRadScaleInc="38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301D9E-B2EB-45FF-85C9-F86F6BC76CAC}" type="pres">
      <dgm:prSet presAssocID="{B0F67B36-23DC-4FD0-9699-6AA424EA5266}" presName="spNode" presStyleCnt="0"/>
      <dgm:spPr/>
    </dgm:pt>
    <dgm:pt modelId="{CDD8AD83-CBB2-4948-AB87-CFC826E40B11}" type="pres">
      <dgm:prSet presAssocID="{A7A94E7B-739D-4853-A962-F3B0AD2D35B7}" presName="sibTrans" presStyleLbl="sibTrans1D1" presStyleIdx="4" presStyleCnt="6"/>
      <dgm:spPr/>
      <dgm:t>
        <a:bodyPr/>
        <a:lstStyle/>
        <a:p>
          <a:endParaRPr lang="ru-RU"/>
        </a:p>
      </dgm:t>
    </dgm:pt>
    <dgm:pt modelId="{574B2203-4107-4CA8-A2A4-3B99CC7BF90E}" type="pres">
      <dgm:prSet presAssocID="{C0FC615E-010F-4D9E-AD49-A27F7613E3EA}" presName="node" presStyleLbl="node1" presStyleIdx="5" presStyleCnt="6" custScaleX="143513" custScaleY="74965" custRadScaleRad="85282" custRadScaleInc="-5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CF71F-9BCF-4AEC-A6E3-122B9E69AF00}" type="pres">
      <dgm:prSet presAssocID="{C0FC615E-010F-4D9E-AD49-A27F7613E3EA}" presName="spNode" presStyleCnt="0"/>
      <dgm:spPr/>
    </dgm:pt>
    <dgm:pt modelId="{10C2583C-5107-40E3-8AAD-D5B340835AF3}" type="pres">
      <dgm:prSet presAssocID="{0146E37B-C297-4B71-BF1D-BBBAD38F3775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2130FFF1-2EBC-4D3C-8C74-AD533B7BB277}" srcId="{3A09C145-7920-48DE-BE0B-22AD77E56A22}" destId="{64A72610-E726-4C3B-9A50-E5FF3B3D3046}" srcOrd="3" destOrd="0" parTransId="{4CD6C35D-DA39-4CEE-823F-4DC1423F10FE}" sibTransId="{5CE4B758-5941-4685-A56E-729EA6EEDFE7}"/>
    <dgm:cxn modelId="{1FBDAF34-4F2F-4781-80C6-905C5BE87F8B}" srcId="{3A09C145-7920-48DE-BE0B-22AD77E56A22}" destId="{C0FC615E-010F-4D9E-AD49-A27F7613E3EA}" srcOrd="5" destOrd="0" parTransId="{6B068D7D-6245-425B-B696-EE7CBBAB704B}" sibTransId="{0146E37B-C297-4B71-BF1D-BBBAD38F3775}"/>
    <dgm:cxn modelId="{40CCCDE3-3D2D-4F4F-9161-557CD2641385}" srcId="{3A09C145-7920-48DE-BE0B-22AD77E56A22}" destId="{196EDCBB-F29E-4699-820C-5592F74DFE55}" srcOrd="0" destOrd="0" parTransId="{E690ACAA-65D2-4CCF-BE40-BFF92965BF6A}" sibTransId="{9C54DE10-2C3C-4C59-A4A5-E9D1B22A8735}"/>
    <dgm:cxn modelId="{DC14FD99-06F9-4DE2-B9E3-67AF62EAA7C9}" type="presOf" srcId="{64A72610-E726-4C3B-9A50-E5FF3B3D3046}" destId="{BFD004A0-6483-4CCE-8A36-6447D504E039}" srcOrd="0" destOrd="0" presId="urn:microsoft.com/office/officeart/2005/8/layout/cycle6"/>
    <dgm:cxn modelId="{00E7175A-ECD9-44D8-8451-CA25DC48FB33}" type="presOf" srcId="{0146E37B-C297-4B71-BF1D-BBBAD38F3775}" destId="{10C2583C-5107-40E3-8AAD-D5B340835AF3}" srcOrd="0" destOrd="0" presId="urn:microsoft.com/office/officeart/2005/8/layout/cycle6"/>
    <dgm:cxn modelId="{82D762D6-9CB8-43A5-BDF8-4AAA4E4EBBA9}" type="presOf" srcId="{1A55CA59-C444-432A-AC23-E88EB07ED0F4}" destId="{46F9D498-5934-4EDC-82A3-380B29344D73}" srcOrd="0" destOrd="0" presId="urn:microsoft.com/office/officeart/2005/8/layout/cycle6"/>
    <dgm:cxn modelId="{49D064A8-846F-42BF-9374-7D51D3DFF82F}" type="presOf" srcId="{456B1BEF-DD87-462A-9231-AC70CC782165}" destId="{70DBDAAD-F272-41DC-BC85-59C956B8449F}" srcOrd="0" destOrd="0" presId="urn:microsoft.com/office/officeart/2005/8/layout/cycle6"/>
    <dgm:cxn modelId="{C0198A1E-7236-4A21-9003-5C2EE7104483}" srcId="{3A09C145-7920-48DE-BE0B-22AD77E56A22}" destId="{456B1BEF-DD87-462A-9231-AC70CC782165}" srcOrd="1" destOrd="0" parTransId="{9B703D62-D128-47AF-A559-979DBA146763}" sibTransId="{E85CF155-A985-46A3-AA57-E4D38D5B9340}"/>
    <dgm:cxn modelId="{D9666134-007A-4F38-BDCB-AB78EC673D4A}" srcId="{3A09C145-7920-48DE-BE0B-22AD77E56A22}" destId="{1A55CA59-C444-432A-AC23-E88EB07ED0F4}" srcOrd="2" destOrd="0" parTransId="{62BA6215-2D65-4128-BF1B-4B242FAE584A}" sibTransId="{776296A1-D700-410A-9E33-70F8BEA6C3EE}"/>
    <dgm:cxn modelId="{873DBF8A-C0AC-422C-B7C3-448FB62809F7}" srcId="{3A09C145-7920-48DE-BE0B-22AD77E56A22}" destId="{B0F67B36-23DC-4FD0-9699-6AA424EA5266}" srcOrd="4" destOrd="0" parTransId="{0AEFEFE5-F831-49F3-B5EA-6F08B8A57C8A}" sibTransId="{A7A94E7B-739D-4853-A962-F3B0AD2D35B7}"/>
    <dgm:cxn modelId="{FF9D9FB1-C9E8-4C34-AA64-9AC7C6B9E3C4}" type="presOf" srcId="{196EDCBB-F29E-4699-820C-5592F74DFE55}" destId="{DE50512A-B24E-4D39-ABDE-B61F6F8743EB}" srcOrd="0" destOrd="0" presId="urn:microsoft.com/office/officeart/2005/8/layout/cycle6"/>
    <dgm:cxn modelId="{8F27A419-8A08-402F-ACA1-20557523DC34}" type="presOf" srcId="{B0F67B36-23DC-4FD0-9699-6AA424EA5266}" destId="{7B1DBDE1-5AD9-4506-ACA9-55A3A7DE29A7}" srcOrd="0" destOrd="0" presId="urn:microsoft.com/office/officeart/2005/8/layout/cycle6"/>
    <dgm:cxn modelId="{06C4A125-F83D-437E-9B0D-47AE321704AC}" type="presOf" srcId="{3A09C145-7920-48DE-BE0B-22AD77E56A22}" destId="{FCBDB985-F94B-420F-85DD-748B19403F7A}" srcOrd="0" destOrd="0" presId="urn:microsoft.com/office/officeart/2005/8/layout/cycle6"/>
    <dgm:cxn modelId="{2F7827D0-9FEB-4226-8930-03DD4F6AEF3A}" type="presOf" srcId="{5CE4B758-5941-4685-A56E-729EA6EEDFE7}" destId="{F7FC43AA-C628-47BE-8604-C5B4E0F68FAB}" srcOrd="0" destOrd="0" presId="urn:microsoft.com/office/officeart/2005/8/layout/cycle6"/>
    <dgm:cxn modelId="{C877DAD5-F7F3-41A9-BD46-FB473E27FE20}" type="presOf" srcId="{A7A94E7B-739D-4853-A962-F3B0AD2D35B7}" destId="{CDD8AD83-CBB2-4948-AB87-CFC826E40B11}" srcOrd="0" destOrd="0" presId="urn:microsoft.com/office/officeart/2005/8/layout/cycle6"/>
    <dgm:cxn modelId="{9C989452-AD8A-4F42-B701-115B5228C32F}" type="presOf" srcId="{776296A1-D700-410A-9E33-70F8BEA6C3EE}" destId="{E731ED2F-C805-4720-AC6D-11A6BF2EB655}" srcOrd="0" destOrd="0" presId="urn:microsoft.com/office/officeart/2005/8/layout/cycle6"/>
    <dgm:cxn modelId="{07A7C1E8-0102-4668-B33D-15EBC618C638}" type="presOf" srcId="{C0FC615E-010F-4D9E-AD49-A27F7613E3EA}" destId="{574B2203-4107-4CA8-A2A4-3B99CC7BF90E}" srcOrd="0" destOrd="0" presId="urn:microsoft.com/office/officeart/2005/8/layout/cycle6"/>
    <dgm:cxn modelId="{F4F4C822-E2E4-4131-A18A-0FB75F661909}" type="presOf" srcId="{E85CF155-A985-46A3-AA57-E4D38D5B9340}" destId="{F36AE6A1-FCF3-4FFB-B8BE-6F85A7CE5BDB}" srcOrd="0" destOrd="0" presId="urn:microsoft.com/office/officeart/2005/8/layout/cycle6"/>
    <dgm:cxn modelId="{C6A4600B-B772-442B-AFF7-59C935E7CA1B}" type="presOf" srcId="{9C54DE10-2C3C-4C59-A4A5-E9D1B22A8735}" destId="{79ED2858-94E5-4724-884B-673A22DE2B99}" srcOrd="0" destOrd="0" presId="urn:microsoft.com/office/officeart/2005/8/layout/cycle6"/>
    <dgm:cxn modelId="{F88F5D62-BC9C-4D0E-A2F1-91AC68887F44}" type="presParOf" srcId="{FCBDB985-F94B-420F-85DD-748B19403F7A}" destId="{DE50512A-B24E-4D39-ABDE-B61F6F8743EB}" srcOrd="0" destOrd="0" presId="urn:microsoft.com/office/officeart/2005/8/layout/cycle6"/>
    <dgm:cxn modelId="{D2F5867A-E80E-48E0-884E-85544651F332}" type="presParOf" srcId="{FCBDB985-F94B-420F-85DD-748B19403F7A}" destId="{D42F895C-1679-4AB9-8B1D-DB9DB5CEA3DB}" srcOrd="1" destOrd="0" presId="urn:microsoft.com/office/officeart/2005/8/layout/cycle6"/>
    <dgm:cxn modelId="{A00AD718-8F66-44CB-9E75-18EAE9B94519}" type="presParOf" srcId="{FCBDB985-F94B-420F-85DD-748B19403F7A}" destId="{79ED2858-94E5-4724-884B-673A22DE2B99}" srcOrd="2" destOrd="0" presId="urn:microsoft.com/office/officeart/2005/8/layout/cycle6"/>
    <dgm:cxn modelId="{F9E1755E-F8FE-4788-B594-37B8DA0C7A2D}" type="presParOf" srcId="{FCBDB985-F94B-420F-85DD-748B19403F7A}" destId="{70DBDAAD-F272-41DC-BC85-59C956B8449F}" srcOrd="3" destOrd="0" presId="urn:microsoft.com/office/officeart/2005/8/layout/cycle6"/>
    <dgm:cxn modelId="{F8AD7579-C6D5-48BF-A923-481C015B25CF}" type="presParOf" srcId="{FCBDB985-F94B-420F-85DD-748B19403F7A}" destId="{870A1385-856D-41DB-8C96-D35CF9FF1CD8}" srcOrd="4" destOrd="0" presId="urn:microsoft.com/office/officeart/2005/8/layout/cycle6"/>
    <dgm:cxn modelId="{344B14B0-0175-40A8-92C9-DA946F276F7C}" type="presParOf" srcId="{FCBDB985-F94B-420F-85DD-748B19403F7A}" destId="{F36AE6A1-FCF3-4FFB-B8BE-6F85A7CE5BDB}" srcOrd="5" destOrd="0" presId="urn:microsoft.com/office/officeart/2005/8/layout/cycle6"/>
    <dgm:cxn modelId="{FA75CAC0-FBEF-4EA1-B586-94C24AAAD569}" type="presParOf" srcId="{FCBDB985-F94B-420F-85DD-748B19403F7A}" destId="{46F9D498-5934-4EDC-82A3-380B29344D73}" srcOrd="6" destOrd="0" presId="urn:microsoft.com/office/officeart/2005/8/layout/cycle6"/>
    <dgm:cxn modelId="{1659B704-90DE-4918-8977-98077136D8F9}" type="presParOf" srcId="{FCBDB985-F94B-420F-85DD-748B19403F7A}" destId="{52282387-EF35-4606-A11E-0408797B196A}" srcOrd="7" destOrd="0" presId="urn:microsoft.com/office/officeart/2005/8/layout/cycle6"/>
    <dgm:cxn modelId="{F7DAC92C-7C4B-4665-9E93-06E4A33CF867}" type="presParOf" srcId="{FCBDB985-F94B-420F-85DD-748B19403F7A}" destId="{E731ED2F-C805-4720-AC6D-11A6BF2EB655}" srcOrd="8" destOrd="0" presId="urn:microsoft.com/office/officeart/2005/8/layout/cycle6"/>
    <dgm:cxn modelId="{8E065A6F-0837-4C15-A865-00326DA46ADA}" type="presParOf" srcId="{FCBDB985-F94B-420F-85DD-748B19403F7A}" destId="{BFD004A0-6483-4CCE-8A36-6447D504E039}" srcOrd="9" destOrd="0" presId="urn:microsoft.com/office/officeart/2005/8/layout/cycle6"/>
    <dgm:cxn modelId="{80A4791A-92CC-47FD-BE8C-91399997F5F4}" type="presParOf" srcId="{FCBDB985-F94B-420F-85DD-748B19403F7A}" destId="{CC6C8430-9279-4DA1-8759-A090CDEE706F}" srcOrd="10" destOrd="0" presId="urn:microsoft.com/office/officeart/2005/8/layout/cycle6"/>
    <dgm:cxn modelId="{AED3FC5F-34D4-4CE3-AAC1-B285C4DA1C04}" type="presParOf" srcId="{FCBDB985-F94B-420F-85DD-748B19403F7A}" destId="{F7FC43AA-C628-47BE-8604-C5B4E0F68FAB}" srcOrd="11" destOrd="0" presId="urn:microsoft.com/office/officeart/2005/8/layout/cycle6"/>
    <dgm:cxn modelId="{22B4E3BA-3618-4632-AF7E-EB97C3D613DD}" type="presParOf" srcId="{FCBDB985-F94B-420F-85DD-748B19403F7A}" destId="{7B1DBDE1-5AD9-4506-ACA9-55A3A7DE29A7}" srcOrd="12" destOrd="0" presId="urn:microsoft.com/office/officeart/2005/8/layout/cycle6"/>
    <dgm:cxn modelId="{960FCC52-AFEF-4969-B035-D27FD8CC863E}" type="presParOf" srcId="{FCBDB985-F94B-420F-85DD-748B19403F7A}" destId="{A6301D9E-B2EB-45FF-85C9-F86F6BC76CAC}" srcOrd="13" destOrd="0" presId="urn:microsoft.com/office/officeart/2005/8/layout/cycle6"/>
    <dgm:cxn modelId="{F245D341-C40C-49FC-A8B2-85402354B9A9}" type="presParOf" srcId="{FCBDB985-F94B-420F-85DD-748B19403F7A}" destId="{CDD8AD83-CBB2-4948-AB87-CFC826E40B11}" srcOrd="14" destOrd="0" presId="urn:microsoft.com/office/officeart/2005/8/layout/cycle6"/>
    <dgm:cxn modelId="{563B9501-2AF8-42D7-9559-38023CC229B7}" type="presParOf" srcId="{FCBDB985-F94B-420F-85DD-748B19403F7A}" destId="{574B2203-4107-4CA8-A2A4-3B99CC7BF90E}" srcOrd="15" destOrd="0" presId="urn:microsoft.com/office/officeart/2005/8/layout/cycle6"/>
    <dgm:cxn modelId="{DFFC2A16-BC79-4518-97FD-B4BB5F74594C}" type="presParOf" srcId="{FCBDB985-F94B-420F-85DD-748B19403F7A}" destId="{88ECF71F-9BCF-4AEC-A6E3-122B9E69AF00}" srcOrd="16" destOrd="0" presId="urn:microsoft.com/office/officeart/2005/8/layout/cycle6"/>
    <dgm:cxn modelId="{1479AC09-27DB-4A94-AA96-87A5FFB46E38}" type="presParOf" srcId="{FCBDB985-F94B-420F-85DD-748B19403F7A}" destId="{10C2583C-5107-40E3-8AAD-D5B340835AF3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25857A-4A89-4995-A6FF-D80E7468C358}" type="doc">
      <dgm:prSet loTypeId="urn:microsoft.com/office/officeart/2005/8/layout/radial5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85FDD8-F4E8-4111-AE31-C5FC2CEF364B}">
      <dgm:prSet phldrT="[Текст]" custT="1"/>
      <dgm:spPr>
        <a:solidFill>
          <a:srgbClr val="E5FB61"/>
        </a:solidFill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gm:spPr>
      <dgm:t>
        <a:bodyPr/>
        <a:lstStyle/>
        <a:p>
          <a:r>
            <a:rPr lang="ru-RU" sz="28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Прогулка</a:t>
          </a:r>
          <a:endParaRPr lang="ru-RU" sz="2800" b="1" i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4D06BE-4F20-4358-9816-8EE9FD97100E}" type="parTrans" cxnId="{BB6FE2A9-B679-433D-A83E-C3CF8EBCAA08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ECA4B4FC-A586-4FBE-9997-1BD7141E1853}" type="sibTrans" cxnId="{BB6FE2A9-B679-433D-A83E-C3CF8EBCAA08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1FECD464-3632-4899-906A-8CEC2EF432B8}">
      <dgm:prSet phldrT="[Текст]" custT="1"/>
      <dgm:spPr>
        <a:solidFill>
          <a:srgbClr val="FFCC66"/>
        </a:solidFill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gm:spPr>
      <dgm:t>
        <a:bodyPr/>
        <a:lstStyle/>
        <a:p>
          <a:r>
            <a:rPr lang="ru-RU" sz="1400" b="1" i="1" dirty="0" smtClean="0">
              <a:solidFill>
                <a:schemeClr val="bg1"/>
              </a:solidFill>
            </a:rPr>
            <a:t>Оздоровление детей</a:t>
          </a:r>
          <a:endParaRPr lang="ru-RU" sz="1400" b="1" i="1" dirty="0">
            <a:solidFill>
              <a:schemeClr val="bg1"/>
            </a:solidFill>
          </a:endParaRPr>
        </a:p>
      </dgm:t>
    </dgm:pt>
    <dgm:pt modelId="{1029F481-E3C5-4F6F-8E2D-EDC41CC19EDA}" type="parTrans" cxnId="{CFE995EA-36D2-499D-91BE-76EE2383B5FD}">
      <dgm:prSet custT="1"/>
      <dgm:spPr>
        <a:scene3d>
          <a:camera prst="orthographicFront"/>
          <a:lightRig rig="flat" dir="t"/>
        </a:scene3d>
        <a:sp3d>
          <a:bevelT prst="relaxedInset"/>
        </a:sp3d>
      </dgm:spPr>
      <dgm:t>
        <a:bodyPr/>
        <a:lstStyle/>
        <a:p>
          <a:endParaRPr lang="ru-RU" sz="1200" b="1" i="1" dirty="0">
            <a:solidFill>
              <a:schemeClr val="tx1"/>
            </a:solidFill>
          </a:endParaRPr>
        </a:p>
      </dgm:t>
    </dgm:pt>
    <dgm:pt modelId="{70B2286F-EB4A-44FC-A2AB-067CC251DA79}" type="sibTrans" cxnId="{CFE995EA-36D2-499D-91BE-76EE2383B5FD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D8BAA43F-527B-4848-88D7-2275307796B1}">
      <dgm:prSet phldrT="[Текст]" custT="1"/>
      <dgm:spPr>
        <a:solidFill>
          <a:srgbClr val="63F77C"/>
        </a:solidFill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gm:spPr>
      <dgm:t>
        <a:bodyPr/>
        <a:lstStyle/>
        <a:p>
          <a:r>
            <a:rPr lang="ru-RU" sz="1400" b="1" i="1" dirty="0" smtClean="0">
              <a:solidFill>
                <a:schemeClr val="bg1"/>
              </a:solidFill>
            </a:rPr>
            <a:t>Физическое развитие</a:t>
          </a:r>
          <a:endParaRPr lang="ru-RU" sz="1400" b="1" i="1" dirty="0">
            <a:solidFill>
              <a:schemeClr val="bg1"/>
            </a:solidFill>
          </a:endParaRPr>
        </a:p>
      </dgm:t>
    </dgm:pt>
    <dgm:pt modelId="{A18FC1E2-5B28-440D-B007-B0023DCDD067}" type="parTrans" cxnId="{49D79B07-59BC-48F4-A349-0FDED78892C8}">
      <dgm:prSet custT="1"/>
      <dgm:spPr>
        <a:scene3d>
          <a:camera prst="orthographicFront"/>
          <a:lightRig rig="flat" dir="t"/>
        </a:scene3d>
        <a:sp3d>
          <a:bevelT prst="relaxedInset"/>
        </a:sp3d>
      </dgm:spPr>
      <dgm:t>
        <a:bodyPr/>
        <a:lstStyle/>
        <a:p>
          <a:endParaRPr lang="ru-RU" sz="1200" b="1" i="1" dirty="0">
            <a:solidFill>
              <a:schemeClr val="tx1"/>
            </a:solidFill>
          </a:endParaRPr>
        </a:p>
      </dgm:t>
    </dgm:pt>
    <dgm:pt modelId="{B2637206-F578-4D6E-A630-74559EC42DF1}" type="sibTrans" cxnId="{49D79B07-59BC-48F4-A349-0FDED78892C8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B23D1ACB-D19C-41AE-B28C-7EA46D25822D}">
      <dgm:prSet phldrT="[Текст]" custT="1"/>
      <dgm:spPr>
        <a:solidFill>
          <a:srgbClr val="92D050"/>
        </a:solidFill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gm:spPr>
      <dgm:t>
        <a:bodyPr/>
        <a:lstStyle/>
        <a:p>
          <a:r>
            <a:rPr lang="ru-RU" sz="1400" b="1" i="1" dirty="0" smtClean="0">
              <a:solidFill>
                <a:schemeClr val="bg1"/>
              </a:solidFill>
            </a:rPr>
            <a:t>Развитие самостоятельности</a:t>
          </a:r>
          <a:endParaRPr lang="ru-RU" sz="1400" b="1" i="1" dirty="0">
            <a:solidFill>
              <a:schemeClr val="bg1"/>
            </a:solidFill>
          </a:endParaRPr>
        </a:p>
      </dgm:t>
    </dgm:pt>
    <dgm:pt modelId="{AAAE58C0-22B3-4B9A-86EB-E6B29E19CF0F}" type="parTrans" cxnId="{E95A1FEA-7ACC-4CB8-B51A-614FCCF294DB}">
      <dgm:prSet custT="1"/>
      <dgm:spPr>
        <a:scene3d>
          <a:camera prst="orthographicFront"/>
          <a:lightRig rig="flat" dir="t"/>
        </a:scene3d>
        <a:sp3d>
          <a:bevelT prst="relaxedInset"/>
        </a:sp3d>
      </dgm:spPr>
      <dgm:t>
        <a:bodyPr/>
        <a:lstStyle/>
        <a:p>
          <a:endParaRPr lang="ru-RU" sz="1200" b="1" i="1" dirty="0">
            <a:solidFill>
              <a:schemeClr val="tx1"/>
            </a:solidFill>
          </a:endParaRPr>
        </a:p>
      </dgm:t>
    </dgm:pt>
    <dgm:pt modelId="{62DFBD2A-0768-47CF-AEC3-8C8374306B32}" type="sibTrans" cxnId="{E95A1FEA-7ACC-4CB8-B51A-614FCCF294DB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0207B57D-9F23-4E19-9B41-8C38A384C449}">
      <dgm:prSet phldrT="[Текст]" custT="1"/>
      <dgm:spPr>
        <a:solidFill>
          <a:srgbClr val="FDDBF9"/>
        </a:solidFill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gm:spPr>
      <dgm:t>
        <a:bodyPr/>
        <a:lstStyle/>
        <a:p>
          <a:r>
            <a:rPr lang="ru-RU" sz="1400" b="1" i="1" dirty="0" smtClean="0">
              <a:solidFill>
                <a:schemeClr val="bg1"/>
              </a:solidFill>
            </a:rPr>
            <a:t>Расширение кругозора</a:t>
          </a:r>
          <a:endParaRPr lang="ru-RU" sz="1400" b="1" i="1" dirty="0">
            <a:solidFill>
              <a:schemeClr val="bg1"/>
            </a:solidFill>
          </a:endParaRPr>
        </a:p>
      </dgm:t>
    </dgm:pt>
    <dgm:pt modelId="{D093AEA7-61CA-4191-B701-A519C868D290}" type="parTrans" cxnId="{BA6E8D39-24DF-40BE-96BA-A2A644B583B6}">
      <dgm:prSet custT="1"/>
      <dgm:spPr>
        <a:scene3d>
          <a:camera prst="orthographicFront"/>
          <a:lightRig rig="flat" dir="t"/>
        </a:scene3d>
        <a:sp3d>
          <a:bevelT prst="relaxedInset"/>
        </a:sp3d>
      </dgm:spPr>
      <dgm:t>
        <a:bodyPr/>
        <a:lstStyle/>
        <a:p>
          <a:endParaRPr lang="ru-RU" sz="1200" b="1" i="1" dirty="0">
            <a:solidFill>
              <a:schemeClr val="tx1"/>
            </a:solidFill>
          </a:endParaRPr>
        </a:p>
      </dgm:t>
    </dgm:pt>
    <dgm:pt modelId="{D3889632-CC24-40F4-B793-EEB6EF3B9A39}" type="sibTrans" cxnId="{BA6E8D39-24DF-40BE-96BA-A2A644B583B6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FD620C4E-9515-4FE7-B8FC-089D25EE2A1C}">
      <dgm:prSet custT="1"/>
      <dgm:spPr>
        <a:solidFill>
          <a:srgbClr val="64E3FC"/>
        </a:solidFill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gm:spPr>
      <dgm:t>
        <a:bodyPr/>
        <a:lstStyle/>
        <a:p>
          <a:r>
            <a:rPr lang="ru-RU" sz="1400" b="1" i="1" dirty="0" smtClean="0">
              <a:solidFill>
                <a:schemeClr val="bg1"/>
              </a:solidFill>
            </a:rPr>
            <a:t>Ознакомление с окружающим миром</a:t>
          </a:r>
          <a:endParaRPr lang="ru-RU" sz="1400" b="1" i="1" dirty="0">
            <a:solidFill>
              <a:schemeClr val="bg1"/>
            </a:solidFill>
          </a:endParaRPr>
        </a:p>
      </dgm:t>
    </dgm:pt>
    <dgm:pt modelId="{1D57A114-78EC-4965-B65F-EA36AC30510D}" type="parTrans" cxnId="{10852D76-C29D-423B-9729-C84617496B48}">
      <dgm:prSet custT="1"/>
      <dgm:spPr>
        <a:scene3d>
          <a:camera prst="orthographicFront"/>
          <a:lightRig rig="flat" dir="t"/>
        </a:scene3d>
        <a:sp3d>
          <a:bevelT prst="relaxedInset"/>
        </a:sp3d>
      </dgm:spPr>
      <dgm:t>
        <a:bodyPr/>
        <a:lstStyle/>
        <a:p>
          <a:endParaRPr lang="ru-RU" sz="1200" b="1" i="1" dirty="0">
            <a:solidFill>
              <a:schemeClr val="tx1"/>
            </a:solidFill>
          </a:endParaRPr>
        </a:p>
      </dgm:t>
    </dgm:pt>
    <dgm:pt modelId="{757CCC17-7FB5-4F73-984A-478EFC90C5E5}" type="sibTrans" cxnId="{10852D76-C29D-423B-9729-C84617496B48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D69339BB-588D-4F57-BFB0-46FAACA6EE23}">
      <dgm:prSet custT="1"/>
      <dgm:spPr>
        <a:solidFill>
          <a:srgbClr val="FDB1ED"/>
        </a:solidFill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gm:spPr>
      <dgm:t>
        <a:bodyPr/>
        <a:lstStyle/>
        <a:p>
          <a:r>
            <a:rPr lang="ru-RU" sz="1400" b="1" i="1" dirty="0" smtClean="0">
              <a:solidFill>
                <a:schemeClr val="bg1"/>
              </a:solidFill>
            </a:rPr>
            <a:t>Воспитание эстетических чувств</a:t>
          </a:r>
          <a:endParaRPr lang="ru-RU" sz="1400" b="1" i="1" dirty="0">
            <a:solidFill>
              <a:schemeClr val="bg1"/>
            </a:solidFill>
          </a:endParaRPr>
        </a:p>
      </dgm:t>
    </dgm:pt>
    <dgm:pt modelId="{C49A5BE4-E7E2-41FB-B048-2BC1092FD5CE}" type="parTrans" cxnId="{80615490-45C6-4E82-9201-6F975FD87851}">
      <dgm:prSet custT="1"/>
      <dgm:spPr>
        <a:scene3d>
          <a:camera prst="orthographicFront"/>
          <a:lightRig rig="flat" dir="t"/>
        </a:scene3d>
        <a:sp3d>
          <a:bevelT prst="relaxedInset"/>
        </a:sp3d>
      </dgm:spPr>
      <dgm:t>
        <a:bodyPr/>
        <a:lstStyle/>
        <a:p>
          <a:endParaRPr lang="ru-RU" sz="1200" b="1" i="1" dirty="0">
            <a:solidFill>
              <a:schemeClr val="tx1"/>
            </a:solidFill>
          </a:endParaRPr>
        </a:p>
      </dgm:t>
    </dgm:pt>
    <dgm:pt modelId="{837C4D0E-86E7-4FEE-81CE-E2BBC33F94D2}" type="sibTrans" cxnId="{80615490-45C6-4E82-9201-6F975FD87851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00D8E5BA-865B-4C96-AFDB-339C948E2277}" type="pres">
      <dgm:prSet presAssocID="{C725857A-4A89-4995-A6FF-D80E7468C35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BF4207-5A4D-467F-8612-DD9827AB0933}" type="pres">
      <dgm:prSet presAssocID="{4185FDD8-F4E8-4111-AE31-C5FC2CEF364B}" presName="centerShape" presStyleLbl="node0" presStyleIdx="0" presStyleCnt="1" custScaleX="276725" custScaleY="90157" custLinFactNeighborX="-1637" custLinFactNeighborY="-1637"/>
      <dgm:spPr/>
      <dgm:t>
        <a:bodyPr/>
        <a:lstStyle/>
        <a:p>
          <a:endParaRPr lang="ru-RU"/>
        </a:p>
      </dgm:t>
    </dgm:pt>
    <dgm:pt modelId="{68EDF7BF-192F-420F-8E54-F3241C65BBFF}" type="pres">
      <dgm:prSet presAssocID="{1029F481-E3C5-4F6F-8E2D-EDC41CC19EDA}" presName="parTrans" presStyleLbl="sibTrans2D1" presStyleIdx="0" presStyleCnt="6"/>
      <dgm:spPr/>
      <dgm:t>
        <a:bodyPr/>
        <a:lstStyle/>
        <a:p>
          <a:endParaRPr lang="ru-RU"/>
        </a:p>
      </dgm:t>
    </dgm:pt>
    <dgm:pt modelId="{C1528659-86D6-43F1-BA3C-B25DEE136792}" type="pres">
      <dgm:prSet presAssocID="{1029F481-E3C5-4F6F-8E2D-EDC41CC19EDA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19FAA74C-49FC-4A39-8AC6-B178CDB99644}" type="pres">
      <dgm:prSet presAssocID="{1FECD464-3632-4899-906A-8CEC2EF432B8}" presName="node" presStyleLbl="node1" presStyleIdx="0" presStyleCnt="6" custScaleX="153886" custRadScaleRad="100194" custRadScaleInc="-2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D6BD4-867E-4311-B463-425E346FA42D}" type="pres">
      <dgm:prSet presAssocID="{A18FC1E2-5B28-440D-B007-B0023DCDD067}" presName="parTrans" presStyleLbl="sibTrans2D1" presStyleIdx="1" presStyleCnt="6"/>
      <dgm:spPr/>
      <dgm:t>
        <a:bodyPr/>
        <a:lstStyle/>
        <a:p>
          <a:endParaRPr lang="ru-RU"/>
        </a:p>
      </dgm:t>
    </dgm:pt>
    <dgm:pt modelId="{A9BBC5A5-2F6E-43F4-AECE-D73EDCE5D535}" type="pres">
      <dgm:prSet presAssocID="{A18FC1E2-5B28-440D-B007-B0023DCDD067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211C2E0F-D718-4855-A282-C989868837AB}" type="pres">
      <dgm:prSet presAssocID="{D8BAA43F-527B-4848-88D7-2275307796B1}" presName="node" presStyleLbl="node1" presStyleIdx="1" presStyleCnt="6" custScaleX="152592" custRadScaleRad="153871" custRadScaleInc="7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96FA86-0450-4E87-B7F5-10485F0DD03D}" type="pres">
      <dgm:prSet presAssocID="{1D57A114-78EC-4965-B65F-EA36AC30510D}" presName="parTrans" presStyleLbl="sibTrans2D1" presStyleIdx="2" presStyleCnt="6"/>
      <dgm:spPr/>
      <dgm:t>
        <a:bodyPr/>
        <a:lstStyle/>
        <a:p>
          <a:endParaRPr lang="ru-RU"/>
        </a:p>
      </dgm:t>
    </dgm:pt>
    <dgm:pt modelId="{6B0051BD-006F-4206-9935-A0E92B57DF7C}" type="pres">
      <dgm:prSet presAssocID="{1D57A114-78EC-4965-B65F-EA36AC30510D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DCF1F0D3-389B-4282-A99B-BA017607A2DC}" type="pres">
      <dgm:prSet presAssocID="{FD620C4E-9515-4FE7-B8FC-089D25EE2A1C}" presName="node" presStyleLbl="node1" presStyleIdx="2" presStyleCnt="6" custScaleX="161357" custRadScaleRad="147423" custRadScaleInc="-14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A2E9E-399C-45C4-8B90-88B769FC6FD8}" type="pres">
      <dgm:prSet presAssocID="{AAAE58C0-22B3-4B9A-86EB-E6B29E19CF0F}" presName="parTrans" presStyleLbl="sibTrans2D1" presStyleIdx="3" presStyleCnt="6"/>
      <dgm:spPr/>
      <dgm:t>
        <a:bodyPr/>
        <a:lstStyle/>
        <a:p>
          <a:endParaRPr lang="ru-RU"/>
        </a:p>
      </dgm:t>
    </dgm:pt>
    <dgm:pt modelId="{5D08D0EC-18B2-471C-8BAA-BD9217139EC2}" type="pres">
      <dgm:prSet presAssocID="{AAAE58C0-22B3-4B9A-86EB-E6B29E19CF0F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881BDA76-FA63-4652-82CF-F64E9895122D}" type="pres">
      <dgm:prSet presAssocID="{B23D1ACB-D19C-41AE-B28C-7EA46D25822D}" presName="node" presStyleLbl="node1" presStyleIdx="3" presStyleCnt="6" custScaleX="160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C26421-A1BB-46B6-8B6B-B45CEE86D81C}" type="pres">
      <dgm:prSet presAssocID="{D093AEA7-61CA-4191-B701-A519C868D290}" presName="parTrans" presStyleLbl="sibTrans2D1" presStyleIdx="4" presStyleCnt="6"/>
      <dgm:spPr/>
      <dgm:t>
        <a:bodyPr/>
        <a:lstStyle/>
        <a:p>
          <a:endParaRPr lang="ru-RU"/>
        </a:p>
      </dgm:t>
    </dgm:pt>
    <dgm:pt modelId="{BB71A8E5-C2FA-47C1-94FB-CB4F0E7FF801}" type="pres">
      <dgm:prSet presAssocID="{D093AEA7-61CA-4191-B701-A519C868D290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4D6DAE86-6CFF-4332-8A2A-EF814DA1EB73}" type="pres">
      <dgm:prSet presAssocID="{0207B57D-9F23-4E19-9B41-8C38A384C449}" presName="node" presStyleLbl="node1" presStyleIdx="4" presStyleCnt="6" custScaleX="165335" custRadScaleRad="144934" custRadScaleInc="22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CF1D81-2FFA-43BA-9175-EB782FA0B4E0}" type="pres">
      <dgm:prSet presAssocID="{C49A5BE4-E7E2-41FB-B048-2BC1092FD5CE}" presName="parTrans" presStyleLbl="sibTrans2D1" presStyleIdx="5" presStyleCnt="6"/>
      <dgm:spPr/>
      <dgm:t>
        <a:bodyPr/>
        <a:lstStyle/>
        <a:p>
          <a:endParaRPr lang="ru-RU"/>
        </a:p>
      </dgm:t>
    </dgm:pt>
    <dgm:pt modelId="{38D74A65-3C3E-4CCD-B543-0803734F5106}" type="pres">
      <dgm:prSet presAssocID="{C49A5BE4-E7E2-41FB-B048-2BC1092FD5CE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5F46EC58-9A24-48F5-80D3-FF1A37AEAFB5}" type="pres">
      <dgm:prSet presAssocID="{D69339BB-588D-4F57-BFB0-46FAACA6EE23}" presName="node" presStyleLbl="node1" presStyleIdx="5" presStyleCnt="6" custScaleX="151784" custRadScaleRad="149929" custRadScaleInc="4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71C721-8E3C-4031-B352-0398C50D5008}" type="presOf" srcId="{A18FC1E2-5B28-440D-B007-B0023DCDD067}" destId="{A9BBC5A5-2F6E-43F4-AECE-D73EDCE5D535}" srcOrd="1" destOrd="0" presId="urn:microsoft.com/office/officeart/2005/8/layout/radial5"/>
    <dgm:cxn modelId="{C86A09A5-190A-46A2-94A8-1D0EBA611398}" type="presOf" srcId="{1FECD464-3632-4899-906A-8CEC2EF432B8}" destId="{19FAA74C-49FC-4A39-8AC6-B178CDB99644}" srcOrd="0" destOrd="0" presId="urn:microsoft.com/office/officeart/2005/8/layout/radial5"/>
    <dgm:cxn modelId="{C83FF813-6E98-4CC8-92A7-B7191BA5D913}" type="presOf" srcId="{D8BAA43F-527B-4848-88D7-2275307796B1}" destId="{211C2E0F-D718-4855-A282-C989868837AB}" srcOrd="0" destOrd="0" presId="urn:microsoft.com/office/officeart/2005/8/layout/radial5"/>
    <dgm:cxn modelId="{A5BCBFB0-8392-4A0F-B2E3-9A1968636D7C}" type="presOf" srcId="{1029F481-E3C5-4F6F-8E2D-EDC41CC19EDA}" destId="{68EDF7BF-192F-420F-8E54-F3241C65BBFF}" srcOrd="0" destOrd="0" presId="urn:microsoft.com/office/officeart/2005/8/layout/radial5"/>
    <dgm:cxn modelId="{C16C897F-429D-4717-8E15-256B2C496CC1}" type="presOf" srcId="{0207B57D-9F23-4E19-9B41-8C38A384C449}" destId="{4D6DAE86-6CFF-4332-8A2A-EF814DA1EB73}" srcOrd="0" destOrd="0" presId="urn:microsoft.com/office/officeart/2005/8/layout/radial5"/>
    <dgm:cxn modelId="{DE40ADB5-EE61-4E67-B6F2-617D8BCBFE89}" type="presOf" srcId="{C49A5BE4-E7E2-41FB-B048-2BC1092FD5CE}" destId="{0ECF1D81-2FFA-43BA-9175-EB782FA0B4E0}" srcOrd="0" destOrd="0" presId="urn:microsoft.com/office/officeart/2005/8/layout/radial5"/>
    <dgm:cxn modelId="{3369C4A3-A9B7-4CB9-9068-A6DAA51711F2}" type="presOf" srcId="{C725857A-4A89-4995-A6FF-D80E7468C358}" destId="{00D8E5BA-865B-4C96-AFDB-339C948E2277}" srcOrd="0" destOrd="0" presId="urn:microsoft.com/office/officeart/2005/8/layout/radial5"/>
    <dgm:cxn modelId="{CBC3F147-627F-4893-ADE1-DD620FA168E1}" type="presOf" srcId="{D093AEA7-61CA-4191-B701-A519C868D290}" destId="{BB71A8E5-C2FA-47C1-94FB-CB4F0E7FF801}" srcOrd="1" destOrd="0" presId="urn:microsoft.com/office/officeart/2005/8/layout/radial5"/>
    <dgm:cxn modelId="{3D11ED22-581E-454B-A191-8CC39D9903E6}" type="presOf" srcId="{1D57A114-78EC-4965-B65F-EA36AC30510D}" destId="{6B0051BD-006F-4206-9935-A0E92B57DF7C}" srcOrd="1" destOrd="0" presId="urn:microsoft.com/office/officeart/2005/8/layout/radial5"/>
    <dgm:cxn modelId="{92FDA086-9CA7-4BEC-A636-4867D49F9A69}" type="presOf" srcId="{B23D1ACB-D19C-41AE-B28C-7EA46D25822D}" destId="{881BDA76-FA63-4652-82CF-F64E9895122D}" srcOrd="0" destOrd="0" presId="urn:microsoft.com/office/officeart/2005/8/layout/radial5"/>
    <dgm:cxn modelId="{45AE8FC5-AE90-4ED7-8140-DFD961FAE62A}" type="presOf" srcId="{FD620C4E-9515-4FE7-B8FC-089D25EE2A1C}" destId="{DCF1F0D3-389B-4282-A99B-BA017607A2DC}" srcOrd="0" destOrd="0" presId="urn:microsoft.com/office/officeart/2005/8/layout/radial5"/>
    <dgm:cxn modelId="{968A7931-7811-459D-BE95-1286DEA8604D}" type="presOf" srcId="{A18FC1E2-5B28-440D-B007-B0023DCDD067}" destId="{A08D6BD4-867E-4311-B463-425E346FA42D}" srcOrd="0" destOrd="0" presId="urn:microsoft.com/office/officeart/2005/8/layout/radial5"/>
    <dgm:cxn modelId="{10852D76-C29D-423B-9729-C84617496B48}" srcId="{4185FDD8-F4E8-4111-AE31-C5FC2CEF364B}" destId="{FD620C4E-9515-4FE7-B8FC-089D25EE2A1C}" srcOrd="2" destOrd="0" parTransId="{1D57A114-78EC-4965-B65F-EA36AC30510D}" sibTransId="{757CCC17-7FB5-4F73-984A-478EFC90C5E5}"/>
    <dgm:cxn modelId="{867A32E6-5AA0-4975-913B-E92576EAB7A7}" type="presOf" srcId="{AAAE58C0-22B3-4B9A-86EB-E6B29E19CF0F}" destId="{5D08D0EC-18B2-471C-8BAA-BD9217139EC2}" srcOrd="1" destOrd="0" presId="urn:microsoft.com/office/officeart/2005/8/layout/radial5"/>
    <dgm:cxn modelId="{80615490-45C6-4E82-9201-6F975FD87851}" srcId="{4185FDD8-F4E8-4111-AE31-C5FC2CEF364B}" destId="{D69339BB-588D-4F57-BFB0-46FAACA6EE23}" srcOrd="5" destOrd="0" parTransId="{C49A5BE4-E7E2-41FB-B048-2BC1092FD5CE}" sibTransId="{837C4D0E-86E7-4FEE-81CE-E2BBC33F94D2}"/>
    <dgm:cxn modelId="{A6E649AD-DB88-44BD-A8E3-AB1F3148619F}" type="presOf" srcId="{D093AEA7-61CA-4191-B701-A519C868D290}" destId="{BAC26421-A1BB-46B6-8B6B-B45CEE86D81C}" srcOrd="0" destOrd="0" presId="urn:microsoft.com/office/officeart/2005/8/layout/radial5"/>
    <dgm:cxn modelId="{49D79B07-59BC-48F4-A349-0FDED78892C8}" srcId="{4185FDD8-F4E8-4111-AE31-C5FC2CEF364B}" destId="{D8BAA43F-527B-4848-88D7-2275307796B1}" srcOrd="1" destOrd="0" parTransId="{A18FC1E2-5B28-440D-B007-B0023DCDD067}" sibTransId="{B2637206-F578-4D6E-A630-74559EC42DF1}"/>
    <dgm:cxn modelId="{0D41410F-7E56-482E-9D79-B1793F18650E}" type="presOf" srcId="{AAAE58C0-22B3-4B9A-86EB-E6B29E19CF0F}" destId="{857A2E9E-399C-45C4-8B90-88B769FC6FD8}" srcOrd="0" destOrd="0" presId="urn:microsoft.com/office/officeart/2005/8/layout/radial5"/>
    <dgm:cxn modelId="{25A93368-2CD5-484F-826B-8071D39C1DC8}" type="presOf" srcId="{1029F481-E3C5-4F6F-8E2D-EDC41CC19EDA}" destId="{C1528659-86D6-43F1-BA3C-B25DEE136792}" srcOrd="1" destOrd="0" presId="urn:microsoft.com/office/officeart/2005/8/layout/radial5"/>
    <dgm:cxn modelId="{0C727CA2-A2F7-4E7D-BA63-2C45784EF744}" type="presOf" srcId="{4185FDD8-F4E8-4111-AE31-C5FC2CEF364B}" destId="{76BF4207-5A4D-467F-8612-DD9827AB0933}" srcOrd="0" destOrd="0" presId="urn:microsoft.com/office/officeart/2005/8/layout/radial5"/>
    <dgm:cxn modelId="{614FD9F5-6889-4431-9C5E-971ACC816A25}" type="presOf" srcId="{C49A5BE4-E7E2-41FB-B048-2BC1092FD5CE}" destId="{38D74A65-3C3E-4CCD-B543-0803734F5106}" srcOrd="1" destOrd="0" presId="urn:microsoft.com/office/officeart/2005/8/layout/radial5"/>
    <dgm:cxn modelId="{BA6E8D39-24DF-40BE-96BA-A2A644B583B6}" srcId="{4185FDD8-F4E8-4111-AE31-C5FC2CEF364B}" destId="{0207B57D-9F23-4E19-9B41-8C38A384C449}" srcOrd="4" destOrd="0" parTransId="{D093AEA7-61CA-4191-B701-A519C868D290}" sibTransId="{D3889632-CC24-40F4-B793-EEB6EF3B9A39}"/>
    <dgm:cxn modelId="{E95A1FEA-7ACC-4CB8-B51A-614FCCF294DB}" srcId="{4185FDD8-F4E8-4111-AE31-C5FC2CEF364B}" destId="{B23D1ACB-D19C-41AE-B28C-7EA46D25822D}" srcOrd="3" destOrd="0" parTransId="{AAAE58C0-22B3-4B9A-86EB-E6B29E19CF0F}" sibTransId="{62DFBD2A-0768-47CF-AEC3-8C8374306B32}"/>
    <dgm:cxn modelId="{CFE995EA-36D2-499D-91BE-76EE2383B5FD}" srcId="{4185FDD8-F4E8-4111-AE31-C5FC2CEF364B}" destId="{1FECD464-3632-4899-906A-8CEC2EF432B8}" srcOrd="0" destOrd="0" parTransId="{1029F481-E3C5-4F6F-8E2D-EDC41CC19EDA}" sibTransId="{70B2286F-EB4A-44FC-A2AB-067CC251DA79}"/>
    <dgm:cxn modelId="{4BEB43CF-710C-400E-A046-A22B96271F20}" type="presOf" srcId="{D69339BB-588D-4F57-BFB0-46FAACA6EE23}" destId="{5F46EC58-9A24-48F5-80D3-FF1A37AEAFB5}" srcOrd="0" destOrd="0" presId="urn:microsoft.com/office/officeart/2005/8/layout/radial5"/>
    <dgm:cxn modelId="{CB1EFE77-5AFB-4218-A17A-0274565FCB79}" type="presOf" srcId="{1D57A114-78EC-4965-B65F-EA36AC30510D}" destId="{2E96FA86-0450-4E87-B7F5-10485F0DD03D}" srcOrd="0" destOrd="0" presId="urn:microsoft.com/office/officeart/2005/8/layout/radial5"/>
    <dgm:cxn modelId="{BB6FE2A9-B679-433D-A83E-C3CF8EBCAA08}" srcId="{C725857A-4A89-4995-A6FF-D80E7468C358}" destId="{4185FDD8-F4E8-4111-AE31-C5FC2CEF364B}" srcOrd="0" destOrd="0" parTransId="{C44D06BE-4F20-4358-9816-8EE9FD97100E}" sibTransId="{ECA4B4FC-A586-4FBE-9997-1BD7141E1853}"/>
    <dgm:cxn modelId="{64949A45-1E21-4D34-89E5-C53CBCB48B50}" type="presParOf" srcId="{00D8E5BA-865B-4C96-AFDB-339C948E2277}" destId="{76BF4207-5A4D-467F-8612-DD9827AB0933}" srcOrd="0" destOrd="0" presId="urn:microsoft.com/office/officeart/2005/8/layout/radial5"/>
    <dgm:cxn modelId="{4A861124-D45A-4782-AE5B-B91791365235}" type="presParOf" srcId="{00D8E5BA-865B-4C96-AFDB-339C948E2277}" destId="{68EDF7BF-192F-420F-8E54-F3241C65BBFF}" srcOrd="1" destOrd="0" presId="urn:microsoft.com/office/officeart/2005/8/layout/radial5"/>
    <dgm:cxn modelId="{95B774D1-A344-464C-B617-8FB419B1CB2F}" type="presParOf" srcId="{68EDF7BF-192F-420F-8E54-F3241C65BBFF}" destId="{C1528659-86D6-43F1-BA3C-B25DEE136792}" srcOrd="0" destOrd="0" presId="urn:microsoft.com/office/officeart/2005/8/layout/radial5"/>
    <dgm:cxn modelId="{8DC23ACC-1AFB-462A-8B2A-1C1E50299AAD}" type="presParOf" srcId="{00D8E5BA-865B-4C96-AFDB-339C948E2277}" destId="{19FAA74C-49FC-4A39-8AC6-B178CDB99644}" srcOrd="2" destOrd="0" presId="urn:microsoft.com/office/officeart/2005/8/layout/radial5"/>
    <dgm:cxn modelId="{93F417A9-E5D7-4F0B-89FB-67966002164A}" type="presParOf" srcId="{00D8E5BA-865B-4C96-AFDB-339C948E2277}" destId="{A08D6BD4-867E-4311-B463-425E346FA42D}" srcOrd="3" destOrd="0" presId="urn:microsoft.com/office/officeart/2005/8/layout/radial5"/>
    <dgm:cxn modelId="{B056B425-726C-447F-A71C-D7BDD083248D}" type="presParOf" srcId="{A08D6BD4-867E-4311-B463-425E346FA42D}" destId="{A9BBC5A5-2F6E-43F4-AECE-D73EDCE5D535}" srcOrd="0" destOrd="0" presId="urn:microsoft.com/office/officeart/2005/8/layout/radial5"/>
    <dgm:cxn modelId="{F081000D-7230-413B-A640-5C6857A91496}" type="presParOf" srcId="{00D8E5BA-865B-4C96-AFDB-339C948E2277}" destId="{211C2E0F-D718-4855-A282-C989868837AB}" srcOrd="4" destOrd="0" presId="urn:microsoft.com/office/officeart/2005/8/layout/radial5"/>
    <dgm:cxn modelId="{1441B6BE-E7C7-4043-854D-A8A37D14B034}" type="presParOf" srcId="{00D8E5BA-865B-4C96-AFDB-339C948E2277}" destId="{2E96FA86-0450-4E87-B7F5-10485F0DD03D}" srcOrd="5" destOrd="0" presId="urn:microsoft.com/office/officeart/2005/8/layout/radial5"/>
    <dgm:cxn modelId="{14EDFDD0-EA0E-4E5E-9D81-52ED257863D1}" type="presParOf" srcId="{2E96FA86-0450-4E87-B7F5-10485F0DD03D}" destId="{6B0051BD-006F-4206-9935-A0E92B57DF7C}" srcOrd="0" destOrd="0" presId="urn:microsoft.com/office/officeart/2005/8/layout/radial5"/>
    <dgm:cxn modelId="{F6F2156A-0707-4596-925A-6A061A698013}" type="presParOf" srcId="{00D8E5BA-865B-4C96-AFDB-339C948E2277}" destId="{DCF1F0D3-389B-4282-A99B-BA017607A2DC}" srcOrd="6" destOrd="0" presId="urn:microsoft.com/office/officeart/2005/8/layout/radial5"/>
    <dgm:cxn modelId="{7D76BE51-21DA-47DB-845C-E53B94E54904}" type="presParOf" srcId="{00D8E5BA-865B-4C96-AFDB-339C948E2277}" destId="{857A2E9E-399C-45C4-8B90-88B769FC6FD8}" srcOrd="7" destOrd="0" presId="urn:microsoft.com/office/officeart/2005/8/layout/radial5"/>
    <dgm:cxn modelId="{0CB5F7DE-7CDD-46A1-A8C9-A22C643252C4}" type="presParOf" srcId="{857A2E9E-399C-45C4-8B90-88B769FC6FD8}" destId="{5D08D0EC-18B2-471C-8BAA-BD9217139EC2}" srcOrd="0" destOrd="0" presId="urn:microsoft.com/office/officeart/2005/8/layout/radial5"/>
    <dgm:cxn modelId="{D3603F2E-0FBF-4A35-8B3C-8FF43EB00FE5}" type="presParOf" srcId="{00D8E5BA-865B-4C96-AFDB-339C948E2277}" destId="{881BDA76-FA63-4652-82CF-F64E9895122D}" srcOrd="8" destOrd="0" presId="urn:microsoft.com/office/officeart/2005/8/layout/radial5"/>
    <dgm:cxn modelId="{2570DF57-883D-4280-8772-6867BACB80FD}" type="presParOf" srcId="{00D8E5BA-865B-4C96-AFDB-339C948E2277}" destId="{BAC26421-A1BB-46B6-8B6B-B45CEE86D81C}" srcOrd="9" destOrd="0" presId="urn:microsoft.com/office/officeart/2005/8/layout/radial5"/>
    <dgm:cxn modelId="{CF44F69D-D01F-4B15-93F7-0E1DEFA1041E}" type="presParOf" srcId="{BAC26421-A1BB-46B6-8B6B-B45CEE86D81C}" destId="{BB71A8E5-C2FA-47C1-94FB-CB4F0E7FF801}" srcOrd="0" destOrd="0" presId="urn:microsoft.com/office/officeart/2005/8/layout/radial5"/>
    <dgm:cxn modelId="{9C4506F3-29F5-4954-8543-775BB5119453}" type="presParOf" srcId="{00D8E5BA-865B-4C96-AFDB-339C948E2277}" destId="{4D6DAE86-6CFF-4332-8A2A-EF814DA1EB73}" srcOrd="10" destOrd="0" presId="urn:microsoft.com/office/officeart/2005/8/layout/radial5"/>
    <dgm:cxn modelId="{C7A71CB2-01E5-4741-AF38-A648F3FC2DBD}" type="presParOf" srcId="{00D8E5BA-865B-4C96-AFDB-339C948E2277}" destId="{0ECF1D81-2FFA-43BA-9175-EB782FA0B4E0}" srcOrd="11" destOrd="0" presId="urn:microsoft.com/office/officeart/2005/8/layout/radial5"/>
    <dgm:cxn modelId="{1B38D060-35D3-41F6-A3A0-BDE614DE7816}" type="presParOf" srcId="{0ECF1D81-2FFA-43BA-9175-EB782FA0B4E0}" destId="{38D74A65-3C3E-4CCD-B543-0803734F5106}" srcOrd="0" destOrd="0" presId="urn:microsoft.com/office/officeart/2005/8/layout/radial5"/>
    <dgm:cxn modelId="{DCE6DA38-836C-4FA1-A3B3-77993661AC8A}" type="presParOf" srcId="{00D8E5BA-865B-4C96-AFDB-339C948E2277}" destId="{5F46EC58-9A24-48F5-80D3-FF1A37AEAFB5}" srcOrd="12" destOrd="0" presId="urn:microsoft.com/office/officeart/2005/8/layout/radial5"/>
  </dgm:cxnLst>
  <dgm:bg>
    <a:solidFill>
      <a:schemeClr val="bg2">
        <a:lumMod val="75000"/>
        <a:alpha val="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91DF3F-983A-4CAC-9141-3EE4C0DA89AF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1498BF-0E02-4009-BA24-D6D63A077C5F}">
      <dgm:prSet phldrT="[Текст]" custT="1"/>
      <dgm:spPr>
        <a:solidFill>
          <a:srgbClr val="FDB1ED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 vert="horz"/>
        <a:lstStyle/>
        <a:p>
          <a:endParaRPr lang="ru-RU" sz="1600" b="1" i="1" dirty="0" smtClean="0">
            <a:solidFill>
              <a:schemeClr val="tx1"/>
            </a:solidFill>
          </a:endParaRPr>
        </a:p>
        <a:p>
          <a:r>
            <a:rPr lang="ru-RU" sz="1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Типовая: максимально свободная деятельность детей (максимум атрибутов)</a:t>
          </a:r>
          <a:endParaRPr lang="ru-RU" sz="1600" b="1" i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C535A-5E05-493C-9882-138ACC496049}" type="parTrans" cxnId="{2427C213-F448-4919-8312-3DB2A6914808}">
      <dgm:prSet/>
      <dgm:spPr/>
      <dgm:t>
        <a:bodyPr/>
        <a:lstStyle/>
        <a:p>
          <a:endParaRPr lang="ru-RU"/>
        </a:p>
      </dgm:t>
    </dgm:pt>
    <dgm:pt modelId="{EBA21233-3D72-418A-9148-D83C6BE740FD}" type="sibTrans" cxnId="{2427C213-F448-4919-8312-3DB2A6914808}">
      <dgm:prSet/>
      <dgm:spPr/>
      <dgm:t>
        <a:bodyPr/>
        <a:lstStyle/>
        <a:p>
          <a:endParaRPr lang="ru-RU"/>
        </a:p>
      </dgm:t>
    </dgm:pt>
    <dgm:pt modelId="{318B2E31-8F03-4F2E-A242-DD7B49AAC9CA}">
      <dgm:prSet phldrT="[Текст]" custT="1"/>
      <dgm:spPr>
        <a:solidFill>
          <a:srgbClr val="E5FB61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ru-RU" sz="1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Прогулка-экскурсия-поход – событие - развлечение</a:t>
          </a:r>
          <a:endParaRPr lang="ru-RU" sz="1600" b="1" i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A838D0-3D0F-4E90-88F9-38F779F2ECCD}" type="parTrans" cxnId="{AFA49287-2C7B-41AB-8BB7-3D0A533EDAFB}">
      <dgm:prSet/>
      <dgm:spPr/>
      <dgm:t>
        <a:bodyPr/>
        <a:lstStyle/>
        <a:p>
          <a:endParaRPr lang="ru-RU"/>
        </a:p>
      </dgm:t>
    </dgm:pt>
    <dgm:pt modelId="{FC720696-FA8B-43F4-A253-E5C9BE47AF22}" type="sibTrans" cxnId="{AFA49287-2C7B-41AB-8BB7-3D0A533EDAFB}">
      <dgm:prSet/>
      <dgm:spPr/>
      <dgm:t>
        <a:bodyPr/>
        <a:lstStyle/>
        <a:p>
          <a:endParaRPr lang="ru-RU"/>
        </a:p>
      </dgm:t>
    </dgm:pt>
    <dgm:pt modelId="{ED07AAC4-56E7-4231-89BB-097953E71C78}">
      <dgm:prSet phldrT="[Текст]" custT="1"/>
      <dgm:spPr>
        <a:solidFill>
          <a:srgbClr val="64E3FC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ru-RU" sz="14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Спортивные эстафеты</a:t>
          </a:r>
          <a:endParaRPr lang="ru-RU" sz="1400" b="1" i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5DDEAE-58EA-4C36-9619-F4A8DB052B52}" type="parTrans" cxnId="{8ADB29A5-F4F4-4372-9CBD-779A9EDB0F0F}">
      <dgm:prSet/>
      <dgm:spPr/>
      <dgm:t>
        <a:bodyPr/>
        <a:lstStyle/>
        <a:p>
          <a:endParaRPr lang="ru-RU"/>
        </a:p>
      </dgm:t>
    </dgm:pt>
    <dgm:pt modelId="{581F39F1-173F-4E46-B885-22825DF0232F}" type="sibTrans" cxnId="{8ADB29A5-F4F4-4372-9CBD-779A9EDB0F0F}">
      <dgm:prSet/>
      <dgm:spPr/>
      <dgm:t>
        <a:bodyPr/>
        <a:lstStyle/>
        <a:p>
          <a:endParaRPr lang="ru-RU"/>
        </a:p>
      </dgm:t>
    </dgm:pt>
    <dgm:pt modelId="{7DEC1B2D-AC67-4172-BFCE-CDABEFB7430A}">
      <dgm:prSet phldrT="[Текст]" custT="1"/>
      <dgm:spPr>
        <a:solidFill>
          <a:srgbClr val="63F77C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ru-RU" sz="1600" b="1" i="1" dirty="0" smtClean="0">
            <a:solidFill>
              <a:schemeClr val="tx1"/>
            </a:solidFill>
          </a:endParaRPr>
        </a:p>
        <a:p>
          <a:endParaRPr lang="ru-RU" sz="1600" b="1" i="1" dirty="0" smtClean="0">
            <a:solidFill>
              <a:schemeClr val="tx1"/>
            </a:solidFill>
          </a:endParaRPr>
        </a:p>
        <a:p>
          <a:r>
            <a:rPr lang="ru-RU" sz="18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Комбинированная: целевые прогулки и самостоятельная деятельность детей</a:t>
          </a:r>
        </a:p>
        <a:p>
          <a:endParaRPr lang="ru-RU" sz="1400" b="1" dirty="0">
            <a:solidFill>
              <a:schemeClr val="tx1"/>
            </a:solidFill>
          </a:endParaRPr>
        </a:p>
      </dgm:t>
    </dgm:pt>
    <dgm:pt modelId="{D1499256-855A-4E8D-BCFB-029480698301}" type="sibTrans" cxnId="{80A1DFFA-F1A5-4B67-AA83-444817B97259}">
      <dgm:prSet/>
      <dgm:spPr/>
      <dgm:t>
        <a:bodyPr/>
        <a:lstStyle/>
        <a:p>
          <a:endParaRPr lang="ru-RU"/>
        </a:p>
      </dgm:t>
    </dgm:pt>
    <dgm:pt modelId="{1F6E1042-502A-44C6-A9CA-57140220AED3}" type="parTrans" cxnId="{80A1DFFA-F1A5-4B67-AA83-444817B97259}">
      <dgm:prSet/>
      <dgm:spPr/>
      <dgm:t>
        <a:bodyPr/>
        <a:lstStyle/>
        <a:p>
          <a:endParaRPr lang="ru-RU"/>
        </a:p>
      </dgm:t>
    </dgm:pt>
    <dgm:pt modelId="{099E6A69-0DCA-4F4E-B7D0-9D19A5CC026D}" type="pres">
      <dgm:prSet presAssocID="{4191DF3F-983A-4CAC-9141-3EE4C0DA89A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761F8A-537D-45F4-9EA4-B54628F7A4BC}" type="pres">
      <dgm:prSet presAssocID="{4191DF3F-983A-4CAC-9141-3EE4C0DA89AF}" presName="comp1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963E98C2-3367-4935-911C-5FD896C9E11D}" type="pres">
      <dgm:prSet presAssocID="{4191DF3F-983A-4CAC-9141-3EE4C0DA89AF}" presName="circle1" presStyleLbl="node1" presStyleIdx="0" presStyleCnt="4" custScaleX="126006" custLinFactNeighborX="-5427"/>
      <dgm:spPr/>
      <dgm:t>
        <a:bodyPr/>
        <a:lstStyle/>
        <a:p>
          <a:endParaRPr lang="ru-RU"/>
        </a:p>
      </dgm:t>
    </dgm:pt>
    <dgm:pt modelId="{9CFA96F1-3343-4A14-AF90-4F302015C14E}" type="pres">
      <dgm:prSet presAssocID="{4191DF3F-983A-4CAC-9141-3EE4C0DA89AF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D56DE-A710-4016-93E4-6AF67A497617}" type="pres">
      <dgm:prSet presAssocID="{4191DF3F-983A-4CAC-9141-3EE4C0DA89AF}" presName="comp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12FABB42-29DC-4D41-97AA-A79EDB949E1E}" type="pres">
      <dgm:prSet presAssocID="{4191DF3F-983A-4CAC-9141-3EE4C0DA89AF}" presName="circle2" presStyleLbl="node1" presStyleIdx="1" presStyleCnt="4" custScaleX="135230" custScaleY="83139" custLinFactNeighborX="-3070" custLinFactNeighborY="8106"/>
      <dgm:spPr/>
      <dgm:t>
        <a:bodyPr/>
        <a:lstStyle/>
        <a:p>
          <a:endParaRPr lang="ru-RU"/>
        </a:p>
      </dgm:t>
    </dgm:pt>
    <dgm:pt modelId="{B59D08C1-C98C-4381-AFAD-7345A67FD9B7}" type="pres">
      <dgm:prSet presAssocID="{4191DF3F-983A-4CAC-9141-3EE4C0DA89AF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044A21-CC90-4538-B745-BE4D7DA22809}" type="pres">
      <dgm:prSet presAssocID="{4191DF3F-983A-4CAC-9141-3EE4C0DA89AF}" presName="comp3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A8B5FA73-8359-476A-91DD-52925949472A}" type="pres">
      <dgm:prSet presAssocID="{4191DF3F-983A-4CAC-9141-3EE4C0DA89AF}" presName="circle3" presStyleLbl="node1" presStyleIdx="2" presStyleCnt="4" custScaleX="124032" custScaleY="68156" custLinFactNeighborX="-976" custLinFactNeighborY="17597"/>
      <dgm:spPr/>
      <dgm:t>
        <a:bodyPr/>
        <a:lstStyle/>
        <a:p>
          <a:endParaRPr lang="ru-RU"/>
        </a:p>
      </dgm:t>
    </dgm:pt>
    <dgm:pt modelId="{20C8DF7D-A36D-4E82-A23C-3CF0B768BAA4}" type="pres">
      <dgm:prSet presAssocID="{4191DF3F-983A-4CAC-9141-3EE4C0DA89AF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E2538E-0FD1-4372-A11C-67A6A2C84F53}" type="pres">
      <dgm:prSet presAssocID="{4191DF3F-983A-4CAC-9141-3EE4C0DA89AF}" presName="comp4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04175312-5DCE-4B17-BCC0-CEF6BB07F36B}" type="pres">
      <dgm:prSet presAssocID="{4191DF3F-983A-4CAC-9141-3EE4C0DA89AF}" presName="circle4" presStyleLbl="node1" presStyleIdx="3" presStyleCnt="4" custScaleY="62789" custLinFactNeighborX="-3465" custLinFactNeighborY="18183"/>
      <dgm:spPr/>
      <dgm:t>
        <a:bodyPr/>
        <a:lstStyle/>
        <a:p>
          <a:endParaRPr lang="ru-RU"/>
        </a:p>
      </dgm:t>
    </dgm:pt>
    <dgm:pt modelId="{75B6B91E-3445-4A97-9632-C595AB6BB752}" type="pres">
      <dgm:prSet presAssocID="{4191DF3F-983A-4CAC-9141-3EE4C0DA89AF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AE272E-3843-4CFB-A876-2253DF45A755}" type="presOf" srcId="{7DEC1B2D-AC67-4172-BFCE-CDABEFB7430A}" destId="{B59D08C1-C98C-4381-AFAD-7345A67FD9B7}" srcOrd="1" destOrd="0" presId="urn:microsoft.com/office/officeart/2005/8/layout/venn2"/>
    <dgm:cxn modelId="{8ADB29A5-F4F4-4372-9CBD-779A9EDB0F0F}" srcId="{4191DF3F-983A-4CAC-9141-3EE4C0DA89AF}" destId="{ED07AAC4-56E7-4231-89BB-097953E71C78}" srcOrd="3" destOrd="0" parTransId="{4A5DDEAE-58EA-4C36-9619-F4A8DB052B52}" sibTransId="{581F39F1-173F-4E46-B885-22825DF0232F}"/>
    <dgm:cxn modelId="{80A1DFFA-F1A5-4B67-AA83-444817B97259}" srcId="{4191DF3F-983A-4CAC-9141-3EE4C0DA89AF}" destId="{7DEC1B2D-AC67-4172-BFCE-CDABEFB7430A}" srcOrd="1" destOrd="0" parTransId="{1F6E1042-502A-44C6-A9CA-57140220AED3}" sibTransId="{D1499256-855A-4E8D-BCFB-029480698301}"/>
    <dgm:cxn modelId="{F2C65F4C-C650-400C-8125-923C55F8A8FD}" type="presOf" srcId="{7DEC1B2D-AC67-4172-BFCE-CDABEFB7430A}" destId="{12FABB42-29DC-4D41-97AA-A79EDB949E1E}" srcOrd="0" destOrd="0" presId="urn:microsoft.com/office/officeart/2005/8/layout/venn2"/>
    <dgm:cxn modelId="{AFA49287-2C7B-41AB-8BB7-3D0A533EDAFB}" srcId="{4191DF3F-983A-4CAC-9141-3EE4C0DA89AF}" destId="{318B2E31-8F03-4F2E-A242-DD7B49AAC9CA}" srcOrd="2" destOrd="0" parTransId="{4EA838D0-3D0F-4E90-88F9-38F779F2ECCD}" sibTransId="{FC720696-FA8B-43F4-A253-E5C9BE47AF22}"/>
    <dgm:cxn modelId="{9D4F7ECD-59F6-40FB-8AD6-890E1A7438BF}" type="presOf" srcId="{4191DF3F-983A-4CAC-9141-3EE4C0DA89AF}" destId="{099E6A69-0DCA-4F4E-B7D0-9D19A5CC026D}" srcOrd="0" destOrd="0" presId="urn:microsoft.com/office/officeart/2005/8/layout/venn2"/>
    <dgm:cxn modelId="{2427C213-F448-4919-8312-3DB2A6914808}" srcId="{4191DF3F-983A-4CAC-9141-3EE4C0DA89AF}" destId="{241498BF-0E02-4009-BA24-D6D63A077C5F}" srcOrd="0" destOrd="0" parTransId="{26EC535A-5E05-493C-9882-138ACC496049}" sibTransId="{EBA21233-3D72-418A-9148-D83C6BE740FD}"/>
    <dgm:cxn modelId="{428C6397-4BD6-4BD2-9CE6-AF974B84034A}" type="presOf" srcId="{241498BF-0E02-4009-BA24-D6D63A077C5F}" destId="{9CFA96F1-3343-4A14-AF90-4F302015C14E}" srcOrd="1" destOrd="0" presId="urn:microsoft.com/office/officeart/2005/8/layout/venn2"/>
    <dgm:cxn modelId="{50A5E4AE-DC33-479C-8FAF-AD1474711A91}" type="presOf" srcId="{241498BF-0E02-4009-BA24-D6D63A077C5F}" destId="{963E98C2-3367-4935-911C-5FD896C9E11D}" srcOrd="0" destOrd="0" presId="urn:microsoft.com/office/officeart/2005/8/layout/venn2"/>
    <dgm:cxn modelId="{E75D1C0D-D313-44F3-95BF-B4F981ED49C8}" type="presOf" srcId="{318B2E31-8F03-4F2E-A242-DD7B49AAC9CA}" destId="{20C8DF7D-A36D-4E82-A23C-3CF0B768BAA4}" srcOrd="1" destOrd="0" presId="urn:microsoft.com/office/officeart/2005/8/layout/venn2"/>
    <dgm:cxn modelId="{85C9E6D1-88FB-426C-A118-4FF05B4D4115}" type="presOf" srcId="{ED07AAC4-56E7-4231-89BB-097953E71C78}" destId="{04175312-5DCE-4B17-BCC0-CEF6BB07F36B}" srcOrd="0" destOrd="0" presId="urn:microsoft.com/office/officeart/2005/8/layout/venn2"/>
    <dgm:cxn modelId="{7E5B0E53-3E07-409F-BF24-338B3CFE68F6}" type="presOf" srcId="{318B2E31-8F03-4F2E-A242-DD7B49AAC9CA}" destId="{A8B5FA73-8359-476A-91DD-52925949472A}" srcOrd="0" destOrd="0" presId="urn:microsoft.com/office/officeart/2005/8/layout/venn2"/>
    <dgm:cxn modelId="{5DCE52AC-2800-4D37-A9A0-8364A629A1BA}" type="presOf" srcId="{ED07AAC4-56E7-4231-89BB-097953E71C78}" destId="{75B6B91E-3445-4A97-9632-C595AB6BB752}" srcOrd="1" destOrd="0" presId="urn:microsoft.com/office/officeart/2005/8/layout/venn2"/>
    <dgm:cxn modelId="{D130693A-3D0C-4192-8AA8-EDD3D630F552}" type="presParOf" srcId="{099E6A69-0DCA-4F4E-B7D0-9D19A5CC026D}" destId="{A0761F8A-537D-45F4-9EA4-B54628F7A4BC}" srcOrd="0" destOrd="0" presId="urn:microsoft.com/office/officeart/2005/8/layout/venn2"/>
    <dgm:cxn modelId="{6E8C00DB-9A9A-46B6-A2B0-D139DA9495E7}" type="presParOf" srcId="{A0761F8A-537D-45F4-9EA4-B54628F7A4BC}" destId="{963E98C2-3367-4935-911C-5FD896C9E11D}" srcOrd="0" destOrd="0" presId="urn:microsoft.com/office/officeart/2005/8/layout/venn2"/>
    <dgm:cxn modelId="{07AE5E5B-039C-4577-824E-12B5AA9B6448}" type="presParOf" srcId="{A0761F8A-537D-45F4-9EA4-B54628F7A4BC}" destId="{9CFA96F1-3343-4A14-AF90-4F302015C14E}" srcOrd="1" destOrd="0" presId="urn:microsoft.com/office/officeart/2005/8/layout/venn2"/>
    <dgm:cxn modelId="{2FE301EA-F29F-4AF1-B997-FEE8FE472380}" type="presParOf" srcId="{099E6A69-0DCA-4F4E-B7D0-9D19A5CC026D}" destId="{BAED56DE-A710-4016-93E4-6AF67A497617}" srcOrd="1" destOrd="0" presId="urn:microsoft.com/office/officeart/2005/8/layout/venn2"/>
    <dgm:cxn modelId="{C218A631-F8B3-4729-8EB4-766FFC9FB975}" type="presParOf" srcId="{BAED56DE-A710-4016-93E4-6AF67A497617}" destId="{12FABB42-29DC-4D41-97AA-A79EDB949E1E}" srcOrd="0" destOrd="0" presId="urn:microsoft.com/office/officeart/2005/8/layout/venn2"/>
    <dgm:cxn modelId="{D613C29E-2BA0-45B6-9FC0-46282E3F6D23}" type="presParOf" srcId="{BAED56DE-A710-4016-93E4-6AF67A497617}" destId="{B59D08C1-C98C-4381-AFAD-7345A67FD9B7}" srcOrd="1" destOrd="0" presId="urn:microsoft.com/office/officeart/2005/8/layout/venn2"/>
    <dgm:cxn modelId="{C9300766-8028-4FBB-B59A-4B44AAC0D64F}" type="presParOf" srcId="{099E6A69-0DCA-4F4E-B7D0-9D19A5CC026D}" destId="{0E044A21-CC90-4538-B745-BE4D7DA22809}" srcOrd="2" destOrd="0" presId="urn:microsoft.com/office/officeart/2005/8/layout/venn2"/>
    <dgm:cxn modelId="{79D24CD6-EAD3-4361-AC0B-F17F7298BD01}" type="presParOf" srcId="{0E044A21-CC90-4538-B745-BE4D7DA22809}" destId="{A8B5FA73-8359-476A-91DD-52925949472A}" srcOrd="0" destOrd="0" presId="urn:microsoft.com/office/officeart/2005/8/layout/venn2"/>
    <dgm:cxn modelId="{0AA3CEC0-EA2B-4765-B980-9328675EA1E7}" type="presParOf" srcId="{0E044A21-CC90-4538-B745-BE4D7DA22809}" destId="{20C8DF7D-A36D-4E82-A23C-3CF0B768BAA4}" srcOrd="1" destOrd="0" presId="urn:microsoft.com/office/officeart/2005/8/layout/venn2"/>
    <dgm:cxn modelId="{114AE8AF-2151-43ED-944B-BE5FEBCC3EC8}" type="presParOf" srcId="{099E6A69-0DCA-4F4E-B7D0-9D19A5CC026D}" destId="{07E2538E-0FD1-4372-A11C-67A6A2C84F53}" srcOrd="3" destOrd="0" presId="urn:microsoft.com/office/officeart/2005/8/layout/venn2"/>
    <dgm:cxn modelId="{EA449E77-9D7D-4665-9AAE-B532FD5858D2}" type="presParOf" srcId="{07E2538E-0FD1-4372-A11C-67A6A2C84F53}" destId="{04175312-5DCE-4B17-BCC0-CEF6BB07F36B}" srcOrd="0" destOrd="0" presId="urn:microsoft.com/office/officeart/2005/8/layout/venn2"/>
    <dgm:cxn modelId="{6A679864-745F-4ACA-81E6-9DDC745F516F}" type="presParOf" srcId="{07E2538E-0FD1-4372-A11C-67A6A2C84F53}" destId="{75B6B91E-3445-4A97-9632-C595AB6BB752}" srcOrd="1" destOrd="0" presId="urn:microsoft.com/office/officeart/2005/8/layout/venn2"/>
  </dgm:cxnLst>
  <dgm:bg>
    <a:solidFill>
      <a:srgbClr val="00B0F0">
        <a:alpha val="0"/>
      </a:srgb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B2D94C-DBF6-45F2-AFFC-F5E013B248A5}">
      <dsp:nvSpPr>
        <dsp:cNvPr id="0" name=""/>
        <dsp:cNvSpPr/>
      </dsp:nvSpPr>
      <dsp:spPr>
        <a:xfrm>
          <a:off x="1168077" y="1390573"/>
          <a:ext cx="5276899" cy="5276899"/>
        </a:xfrm>
        <a:prstGeom prst="blockArc">
          <a:avLst>
            <a:gd name="adj1" fmla="val 11710467"/>
            <a:gd name="adj2" fmla="val 16218371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02C872-2200-4668-A142-2864F12AC6B7}">
      <dsp:nvSpPr>
        <dsp:cNvPr id="0" name=""/>
        <dsp:cNvSpPr/>
      </dsp:nvSpPr>
      <dsp:spPr>
        <a:xfrm>
          <a:off x="1229033" y="331065"/>
          <a:ext cx="5276899" cy="5276899"/>
        </a:xfrm>
        <a:prstGeom prst="blockArc">
          <a:avLst>
            <a:gd name="adj1" fmla="val 5494126"/>
            <a:gd name="adj2" fmla="val 10284656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F637F-E292-43F2-BF69-20BDFED61927}">
      <dsp:nvSpPr>
        <dsp:cNvPr id="0" name=""/>
        <dsp:cNvSpPr/>
      </dsp:nvSpPr>
      <dsp:spPr>
        <a:xfrm>
          <a:off x="1299307" y="333950"/>
          <a:ext cx="5276899" cy="5276899"/>
        </a:xfrm>
        <a:prstGeom prst="blockArc">
          <a:avLst>
            <a:gd name="adj1" fmla="val 616798"/>
            <a:gd name="adj2" fmla="val 5587947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A78CA-1F5A-4DD7-9C73-7933000E2C31}">
      <dsp:nvSpPr>
        <dsp:cNvPr id="0" name=""/>
        <dsp:cNvSpPr/>
      </dsp:nvSpPr>
      <dsp:spPr>
        <a:xfrm>
          <a:off x="1327003" y="1386519"/>
          <a:ext cx="5276899" cy="5276899"/>
        </a:xfrm>
        <a:prstGeom prst="blockArc">
          <a:avLst>
            <a:gd name="adj1" fmla="val 16006278"/>
            <a:gd name="adj2" fmla="val 20802334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DB904-A182-445E-A00B-2667E33EDE16}">
      <dsp:nvSpPr>
        <dsp:cNvPr id="0" name=""/>
        <dsp:cNvSpPr/>
      </dsp:nvSpPr>
      <dsp:spPr>
        <a:xfrm>
          <a:off x="1713592" y="2088434"/>
          <a:ext cx="4264458" cy="2781625"/>
        </a:xfrm>
        <a:prstGeom prst="ellipse">
          <a:avLst/>
        </a:prstGeom>
        <a:solidFill>
          <a:srgbClr val="FDB1ED"/>
        </a:solidFill>
        <a:ln w="25400" cap="flat" cmpd="sng" algn="ctr">
          <a:noFill/>
          <a:prstDash val="solid"/>
        </a:ln>
        <a:effectLst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bg1"/>
              </a:solidFill>
            </a:rPr>
            <a:t>Задача педагогической работы на прогулке состоит в обеспечении</a:t>
          </a:r>
          <a:endParaRPr lang="ru-RU" sz="1800" b="1" i="1" kern="1200" dirty="0">
            <a:solidFill>
              <a:schemeClr val="bg1"/>
            </a:solidFill>
          </a:endParaRPr>
        </a:p>
      </dsp:txBody>
      <dsp:txXfrm>
        <a:off x="1713592" y="2088434"/>
        <a:ext cx="4264458" cy="2781625"/>
      </dsp:txXfrm>
    </dsp:sp>
    <dsp:sp modelId="{789E18E2-3B8A-464C-B6C4-670AA54A0C9B}">
      <dsp:nvSpPr>
        <dsp:cNvPr id="0" name=""/>
        <dsp:cNvSpPr/>
      </dsp:nvSpPr>
      <dsp:spPr>
        <a:xfrm>
          <a:off x="2375323" y="479092"/>
          <a:ext cx="2889953" cy="1945504"/>
        </a:xfrm>
        <a:prstGeom prst="ellipse">
          <a:avLst/>
        </a:prstGeom>
        <a:solidFill>
          <a:srgbClr val="64E3FC"/>
        </a:solidFill>
        <a:ln w="25400" cap="flat" cmpd="sng" algn="ctr">
          <a:noFill/>
          <a:prstDash val="solid"/>
        </a:ln>
        <a:effectLst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bg1"/>
              </a:solidFill>
            </a:rPr>
            <a:t>Интересной деятельности детей</a:t>
          </a:r>
          <a:endParaRPr lang="ru-RU" sz="1800" b="1" i="1" kern="1200" dirty="0">
            <a:solidFill>
              <a:schemeClr val="bg1"/>
            </a:solidFill>
          </a:endParaRPr>
        </a:p>
      </dsp:txBody>
      <dsp:txXfrm>
        <a:off x="2375323" y="479092"/>
        <a:ext cx="2889953" cy="1945504"/>
      </dsp:txXfrm>
    </dsp:sp>
    <dsp:sp modelId="{48A02509-2B53-49E4-8CF7-B9624F2F6373}">
      <dsp:nvSpPr>
        <dsp:cNvPr id="0" name=""/>
        <dsp:cNvSpPr/>
      </dsp:nvSpPr>
      <dsp:spPr>
        <a:xfrm>
          <a:off x="5056445" y="2492291"/>
          <a:ext cx="2834315" cy="1880069"/>
        </a:xfrm>
        <a:prstGeom prst="ellipse">
          <a:avLst/>
        </a:prstGeom>
        <a:solidFill>
          <a:srgbClr val="63F77C"/>
        </a:solidFill>
        <a:ln w="25400" cap="flat" cmpd="sng" algn="ctr">
          <a:noFill/>
          <a:prstDash val="solid"/>
        </a:ln>
        <a:effectLst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bg1"/>
              </a:solidFill>
            </a:rPr>
            <a:t>Содержательной деятельности детей</a:t>
          </a:r>
          <a:endParaRPr lang="ru-RU" sz="1800" b="1" i="1" kern="1200" dirty="0">
            <a:solidFill>
              <a:schemeClr val="bg1"/>
            </a:solidFill>
          </a:endParaRPr>
        </a:p>
      </dsp:txBody>
      <dsp:txXfrm>
        <a:off x="5056445" y="2492291"/>
        <a:ext cx="2834315" cy="1880069"/>
      </dsp:txXfrm>
    </dsp:sp>
    <dsp:sp modelId="{008BA183-5877-4B56-87CC-2BFB7B980934}">
      <dsp:nvSpPr>
        <dsp:cNvPr id="0" name=""/>
        <dsp:cNvSpPr/>
      </dsp:nvSpPr>
      <dsp:spPr>
        <a:xfrm>
          <a:off x="2303286" y="4583304"/>
          <a:ext cx="2987281" cy="1924923"/>
        </a:xfrm>
        <a:prstGeom prst="ellipse">
          <a:avLst/>
        </a:prstGeom>
        <a:solidFill>
          <a:srgbClr val="FFC000"/>
        </a:solidFill>
        <a:ln w="25400" cap="flat" cmpd="sng" algn="ctr">
          <a:noFill/>
          <a:prstDash val="solid"/>
        </a:ln>
        <a:effectLst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bg1"/>
              </a:solidFill>
            </a:rPr>
            <a:t>Активной деятельности детей</a:t>
          </a:r>
          <a:endParaRPr lang="ru-RU" sz="1800" b="1" i="1" kern="1200" dirty="0">
            <a:solidFill>
              <a:schemeClr val="bg1"/>
            </a:solidFill>
          </a:endParaRPr>
        </a:p>
      </dsp:txBody>
      <dsp:txXfrm>
        <a:off x="2303286" y="4583304"/>
        <a:ext cx="2987281" cy="1924923"/>
      </dsp:txXfrm>
    </dsp:sp>
    <dsp:sp modelId="{A9893BF6-4B1F-4512-B14A-4D11AB72AE90}">
      <dsp:nvSpPr>
        <dsp:cNvPr id="0" name=""/>
        <dsp:cNvSpPr/>
      </dsp:nvSpPr>
      <dsp:spPr>
        <a:xfrm>
          <a:off x="-78400" y="2412168"/>
          <a:ext cx="2795142" cy="1884491"/>
        </a:xfrm>
        <a:prstGeom prst="ellipse">
          <a:avLst/>
        </a:prstGeom>
        <a:solidFill>
          <a:srgbClr val="E5FB61"/>
        </a:solidFill>
        <a:ln w="25400" cap="flat" cmpd="sng" algn="ctr">
          <a:noFill/>
          <a:prstDash val="solid"/>
        </a:ln>
        <a:effectLst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bg1"/>
              </a:solidFill>
            </a:rPr>
            <a:t>Разнообразной деятельности детей</a:t>
          </a:r>
          <a:endParaRPr lang="ru-RU" sz="1800" b="1" i="1" kern="1200" dirty="0">
            <a:solidFill>
              <a:schemeClr val="bg1"/>
            </a:solidFill>
          </a:endParaRPr>
        </a:p>
      </dsp:txBody>
      <dsp:txXfrm>
        <a:off x="-78400" y="2412168"/>
        <a:ext cx="2795142" cy="188449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50512A-B24E-4D39-ABDE-B61F6F8743EB}">
      <dsp:nvSpPr>
        <dsp:cNvPr id="0" name=""/>
        <dsp:cNvSpPr/>
      </dsp:nvSpPr>
      <dsp:spPr>
        <a:xfrm>
          <a:off x="2195735" y="260660"/>
          <a:ext cx="4573542" cy="1175192"/>
        </a:xfrm>
        <a:prstGeom prst="roundRect">
          <a:avLst/>
        </a:prstGeom>
        <a:solidFill>
          <a:srgbClr val="64E3FC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1"/>
              </a:solidFill>
              <a:latin typeface="Monotype Corsiva" panose="03010101010201010101" pitchFamily="66" charset="0"/>
            </a:rPr>
            <a:t>Структура прогулки</a:t>
          </a:r>
          <a:endParaRPr lang="ru-RU" sz="4000" kern="1200" dirty="0">
            <a:solidFill>
              <a:schemeClr val="tx1"/>
            </a:solidFill>
            <a:latin typeface="Monotype Corsiva" panose="03010101010201010101" pitchFamily="66" charset="0"/>
          </a:endParaRPr>
        </a:p>
      </dsp:txBody>
      <dsp:txXfrm>
        <a:off x="2195735" y="260660"/>
        <a:ext cx="4573542" cy="1175192"/>
      </dsp:txXfrm>
    </dsp:sp>
    <dsp:sp modelId="{79ED2858-94E5-4724-884B-673A22DE2B99}">
      <dsp:nvSpPr>
        <dsp:cNvPr id="0" name=""/>
        <dsp:cNvSpPr/>
      </dsp:nvSpPr>
      <dsp:spPr>
        <a:xfrm>
          <a:off x="1828720" y="1270659"/>
          <a:ext cx="5537493" cy="5537493"/>
        </a:xfrm>
        <a:custGeom>
          <a:avLst/>
          <a:gdLst/>
          <a:ahLst/>
          <a:cxnLst/>
          <a:rect l="0" t="0" r="0" b="0"/>
          <a:pathLst>
            <a:path>
              <a:moveTo>
                <a:pt x="3719103" y="168212"/>
              </a:moveTo>
              <a:arcTo wR="2768746" hR="2768746" stAng="17404480" swAng="107940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BDAAD-F272-41DC-BC85-59C956B8449F}">
      <dsp:nvSpPr>
        <dsp:cNvPr id="0" name=""/>
        <dsp:cNvSpPr/>
      </dsp:nvSpPr>
      <dsp:spPr>
        <a:xfrm>
          <a:off x="5763887" y="1864988"/>
          <a:ext cx="2676962" cy="879302"/>
        </a:xfrm>
        <a:prstGeom prst="roundRect">
          <a:avLst/>
        </a:prstGeom>
        <a:solidFill>
          <a:srgbClr val="63F77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Самостоятельная деятельность</a:t>
          </a:r>
          <a:endParaRPr lang="ru-RU" sz="20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63887" y="1864988"/>
        <a:ext cx="2676962" cy="879302"/>
      </dsp:txXfrm>
    </dsp:sp>
    <dsp:sp modelId="{F36AE6A1-FCF3-4FFB-B8BE-6F85A7CE5BDB}">
      <dsp:nvSpPr>
        <dsp:cNvPr id="0" name=""/>
        <dsp:cNvSpPr/>
      </dsp:nvSpPr>
      <dsp:spPr>
        <a:xfrm>
          <a:off x="1898240" y="987171"/>
          <a:ext cx="5537493" cy="5537493"/>
        </a:xfrm>
        <a:custGeom>
          <a:avLst/>
          <a:gdLst/>
          <a:ahLst/>
          <a:cxnLst/>
          <a:rect l="0" t="0" r="0" b="0"/>
          <a:pathLst>
            <a:path>
              <a:moveTo>
                <a:pt x="5350530" y="1768571"/>
              </a:moveTo>
              <a:arcTo wR="2768746" hR="2768746" stAng="20329428" swAng="150851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F9D498-5934-4EDC-82A3-380B29344D73}">
      <dsp:nvSpPr>
        <dsp:cNvPr id="0" name=""/>
        <dsp:cNvSpPr/>
      </dsp:nvSpPr>
      <dsp:spPr>
        <a:xfrm>
          <a:off x="6003169" y="3959665"/>
          <a:ext cx="2601280" cy="944866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Индивидуальная работа</a:t>
          </a:r>
          <a:endParaRPr lang="ru-RU" sz="24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03169" y="3959665"/>
        <a:ext cx="2601280" cy="944866"/>
      </dsp:txXfrm>
    </dsp:sp>
    <dsp:sp modelId="{E731ED2F-C805-4720-AC6D-11A6BF2EB655}">
      <dsp:nvSpPr>
        <dsp:cNvPr id="0" name=""/>
        <dsp:cNvSpPr/>
      </dsp:nvSpPr>
      <dsp:spPr>
        <a:xfrm>
          <a:off x="2436857" y="108978"/>
          <a:ext cx="5537493" cy="5537493"/>
        </a:xfrm>
        <a:custGeom>
          <a:avLst/>
          <a:gdLst/>
          <a:ahLst/>
          <a:cxnLst/>
          <a:rect l="0" t="0" r="0" b="0"/>
          <a:pathLst>
            <a:path>
              <a:moveTo>
                <a:pt x="4645228" y="4804618"/>
              </a:moveTo>
              <a:arcTo wR="2768746" hR="2768746" stAng="2839977" swAng="163974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D004A0-6483-4CCE-8A36-6447D504E039}">
      <dsp:nvSpPr>
        <dsp:cNvPr id="0" name=""/>
        <dsp:cNvSpPr/>
      </dsp:nvSpPr>
      <dsp:spPr>
        <a:xfrm>
          <a:off x="3251112" y="5551353"/>
          <a:ext cx="2879059" cy="937357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Двигательная деятельность</a:t>
          </a:r>
          <a:endParaRPr lang="ru-RU" sz="24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1112" y="5551353"/>
        <a:ext cx="2879059" cy="937357"/>
      </dsp:txXfrm>
    </dsp:sp>
    <dsp:sp modelId="{F7FC43AA-C628-47BE-8604-C5B4E0F68FAB}">
      <dsp:nvSpPr>
        <dsp:cNvPr id="0" name=""/>
        <dsp:cNvSpPr/>
      </dsp:nvSpPr>
      <dsp:spPr>
        <a:xfrm>
          <a:off x="1795097" y="559022"/>
          <a:ext cx="5537493" cy="5537493"/>
        </a:xfrm>
        <a:custGeom>
          <a:avLst/>
          <a:gdLst/>
          <a:ahLst/>
          <a:cxnLst/>
          <a:rect l="0" t="0" r="0" b="0"/>
          <a:pathLst>
            <a:path>
              <a:moveTo>
                <a:pt x="1443915" y="5199956"/>
              </a:moveTo>
              <a:arcTo wR="2768746" hR="2768746" stAng="7115228" swAng="169243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DBDE1-5AD9-4506-ACA9-55A3A7DE29A7}">
      <dsp:nvSpPr>
        <dsp:cNvPr id="0" name=""/>
        <dsp:cNvSpPr/>
      </dsp:nvSpPr>
      <dsp:spPr>
        <a:xfrm>
          <a:off x="730836" y="3970955"/>
          <a:ext cx="2564650" cy="861569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Трудовая деятельность</a:t>
          </a:r>
          <a:endParaRPr lang="ru-RU" sz="24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0836" y="3970955"/>
        <a:ext cx="2564650" cy="861569"/>
      </dsp:txXfrm>
    </dsp:sp>
    <dsp:sp modelId="{CDD8AD83-CBB2-4948-AB87-CFC826E40B11}">
      <dsp:nvSpPr>
        <dsp:cNvPr id="0" name=""/>
        <dsp:cNvSpPr/>
      </dsp:nvSpPr>
      <dsp:spPr>
        <a:xfrm>
          <a:off x="1878135" y="1152035"/>
          <a:ext cx="5537493" cy="5537493"/>
        </a:xfrm>
        <a:custGeom>
          <a:avLst/>
          <a:gdLst/>
          <a:ahLst/>
          <a:cxnLst/>
          <a:rect l="0" t="0" r="0" b="0"/>
          <a:pathLst>
            <a:path>
              <a:moveTo>
                <a:pt x="251" y="2806086"/>
              </a:moveTo>
              <a:arcTo wR="2768746" hR="2768746" stAng="10753637" swAng="157643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4B2203-4107-4CA8-A2A4-3B99CC7BF90E}">
      <dsp:nvSpPr>
        <dsp:cNvPr id="0" name=""/>
        <dsp:cNvSpPr/>
      </dsp:nvSpPr>
      <dsp:spPr>
        <a:xfrm>
          <a:off x="1043598" y="1836195"/>
          <a:ext cx="2594698" cy="880983"/>
        </a:xfrm>
        <a:prstGeom prst="roundRect">
          <a:avLst/>
        </a:prstGeom>
        <a:solidFill>
          <a:srgbClr val="63F77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Наблюдение </a:t>
          </a:r>
          <a:endParaRPr lang="ru-RU" sz="24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3598" y="1836195"/>
        <a:ext cx="2594698" cy="880983"/>
      </dsp:txXfrm>
    </dsp:sp>
    <dsp:sp modelId="{10C2583C-5107-40E3-8AAD-D5B340835AF3}">
      <dsp:nvSpPr>
        <dsp:cNvPr id="0" name=""/>
        <dsp:cNvSpPr/>
      </dsp:nvSpPr>
      <dsp:spPr>
        <a:xfrm>
          <a:off x="2055976" y="1151020"/>
          <a:ext cx="5537493" cy="5537493"/>
        </a:xfrm>
        <a:custGeom>
          <a:avLst/>
          <a:gdLst/>
          <a:ahLst/>
          <a:cxnLst/>
          <a:rect l="0" t="0" r="0" b="0"/>
          <a:pathLst>
            <a:path>
              <a:moveTo>
                <a:pt x="950809" y="680430"/>
              </a:moveTo>
              <a:arcTo wR="2768746" hR="2768746" stAng="13737572" swAng="88043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BF4207-5A4D-467F-8612-DD9827AB0933}">
      <dsp:nvSpPr>
        <dsp:cNvPr id="0" name=""/>
        <dsp:cNvSpPr/>
      </dsp:nvSpPr>
      <dsp:spPr>
        <a:xfrm>
          <a:off x="2313564" y="2202460"/>
          <a:ext cx="3653130" cy="1190189"/>
        </a:xfrm>
        <a:prstGeom prst="ellipse">
          <a:avLst/>
        </a:prstGeom>
        <a:solidFill>
          <a:srgbClr val="E5FB61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Прогулка</a:t>
          </a:r>
          <a:endParaRPr lang="ru-RU" sz="2800" b="1" i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13564" y="2202460"/>
        <a:ext cx="3653130" cy="1190189"/>
      </dsp:txXfrm>
    </dsp:sp>
    <dsp:sp modelId="{68EDF7BF-192F-420F-8E54-F3241C65BBFF}">
      <dsp:nvSpPr>
        <dsp:cNvPr id="0" name=""/>
        <dsp:cNvSpPr/>
      </dsp:nvSpPr>
      <dsp:spPr>
        <a:xfrm rot="16265759">
          <a:off x="3973693" y="1609042"/>
          <a:ext cx="368542" cy="512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>
          <a:bevelT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>
            <a:solidFill>
              <a:schemeClr val="tx1"/>
            </a:solidFill>
          </a:endParaRPr>
        </a:p>
      </dsp:txBody>
      <dsp:txXfrm rot="16265759">
        <a:off x="3973693" y="1609042"/>
        <a:ext cx="368542" cy="512480"/>
      </dsp:txXfrm>
    </dsp:sp>
    <dsp:sp modelId="{19FAA74C-49FC-4A39-8AC6-B178CDB99644}">
      <dsp:nvSpPr>
        <dsp:cNvPr id="0" name=""/>
        <dsp:cNvSpPr/>
      </dsp:nvSpPr>
      <dsp:spPr>
        <a:xfrm>
          <a:off x="3019473" y="0"/>
          <a:ext cx="2319515" cy="1507294"/>
        </a:xfrm>
        <a:prstGeom prst="ellipse">
          <a:avLst/>
        </a:prstGeom>
        <a:solidFill>
          <a:srgbClr val="FFCC66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</a:rPr>
            <a:t>Оздоровление детей</a:t>
          </a:r>
          <a:endParaRPr lang="ru-RU" sz="1400" b="1" i="1" kern="1200" dirty="0">
            <a:solidFill>
              <a:schemeClr val="bg1"/>
            </a:solidFill>
          </a:endParaRPr>
        </a:p>
      </dsp:txBody>
      <dsp:txXfrm>
        <a:off x="3019473" y="0"/>
        <a:ext cx="2319515" cy="1507294"/>
      </dsp:txXfrm>
    </dsp:sp>
    <dsp:sp modelId="{A08D6BD4-867E-4311-B463-425E346FA42D}">
      <dsp:nvSpPr>
        <dsp:cNvPr id="0" name=""/>
        <dsp:cNvSpPr/>
      </dsp:nvSpPr>
      <dsp:spPr>
        <a:xfrm rot="20039220">
          <a:off x="5346005" y="1807744"/>
          <a:ext cx="594602" cy="512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>
          <a:bevelT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>
            <a:solidFill>
              <a:schemeClr val="tx1"/>
            </a:solidFill>
          </a:endParaRPr>
        </a:p>
      </dsp:txBody>
      <dsp:txXfrm rot="20039220">
        <a:off x="5346005" y="1807744"/>
        <a:ext cx="594602" cy="512480"/>
      </dsp:txXfrm>
    </dsp:sp>
    <dsp:sp modelId="{211C2E0F-D718-4855-A282-C989868837AB}">
      <dsp:nvSpPr>
        <dsp:cNvPr id="0" name=""/>
        <dsp:cNvSpPr/>
      </dsp:nvSpPr>
      <dsp:spPr>
        <a:xfrm>
          <a:off x="5934903" y="606816"/>
          <a:ext cx="2300011" cy="1507294"/>
        </a:xfrm>
        <a:prstGeom prst="ellipse">
          <a:avLst/>
        </a:prstGeom>
        <a:solidFill>
          <a:srgbClr val="63F77C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</a:rPr>
            <a:t>Физическое развитие</a:t>
          </a:r>
          <a:endParaRPr lang="ru-RU" sz="1400" b="1" i="1" kern="1200" dirty="0">
            <a:solidFill>
              <a:schemeClr val="bg1"/>
            </a:solidFill>
          </a:endParaRPr>
        </a:p>
      </dsp:txBody>
      <dsp:txXfrm>
        <a:off x="5934903" y="606816"/>
        <a:ext cx="2300011" cy="1507294"/>
      </dsp:txXfrm>
    </dsp:sp>
    <dsp:sp modelId="{2E96FA86-0450-4E87-B7F5-10485F0DD03D}">
      <dsp:nvSpPr>
        <dsp:cNvPr id="0" name=""/>
        <dsp:cNvSpPr/>
      </dsp:nvSpPr>
      <dsp:spPr>
        <a:xfrm rot="1576908">
          <a:off x="5319266" y="3257105"/>
          <a:ext cx="540628" cy="512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>
          <a:bevelT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>
            <a:solidFill>
              <a:schemeClr val="tx1"/>
            </a:solidFill>
          </a:endParaRPr>
        </a:p>
      </dsp:txBody>
      <dsp:txXfrm rot="1576908">
        <a:off x="5319266" y="3257105"/>
        <a:ext cx="540628" cy="512480"/>
      </dsp:txXfrm>
    </dsp:sp>
    <dsp:sp modelId="{DCF1F0D3-389B-4282-A99B-BA017607A2DC}">
      <dsp:nvSpPr>
        <dsp:cNvPr id="0" name=""/>
        <dsp:cNvSpPr/>
      </dsp:nvSpPr>
      <dsp:spPr>
        <a:xfrm>
          <a:off x="5795592" y="3461969"/>
          <a:ext cx="2432125" cy="1507294"/>
        </a:xfrm>
        <a:prstGeom prst="ellipse">
          <a:avLst/>
        </a:prstGeom>
        <a:solidFill>
          <a:srgbClr val="64E3FC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</a:rPr>
            <a:t>Ознакомление с окружающим миром</a:t>
          </a:r>
          <a:endParaRPr lang="ru-RU" sz="1400" b="1" i="1" kern="1200" dirty="0">
            <a:solidFill>
              <a:schemeClr val="bg1"/>
            </a:solidFill>
          </a:endParaRPr>
        </a:p>
      </dsp:txBody>
      <dsp:txXfrm>
        <a:off x="5795592" y="3461969"/>
        <a:ext cx="2432125" cy="1507294"/>
      </dsp:txXfrm>
    </dsp:sp>
    <dsp:sp modelId="{857A2E9E-399C-45C4-8B90-88B769FC6FD8}">
      <dsp:nvSpPr>
        <dsp:cNvPr id="0" name=""/>
        <dsp:cNvSpPr/>
      </dsp:nvSpPr>
      <dsp:spPr>
        <a:xfrm rot="5291053">
          <a:off x="3951635" y="3539044"/>
          <a:ext cx="440247" cy="512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>
          <a:bevelT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>
            <a:solidFill>
              <a:schemeClr val="tx1"/>
            </a:solidFill>
          </a:endParaRPr>
        </a:p>
      </dsp:txBody>
      <dsp:txXfrm rot="5291053">
        <a:off x="3951635" y="3539044"/>
        <a:ext cx="440247" cy="512480"/>
      </dsp:txXfrm>
    </dsp:sp>
    <dsp:sp modelId="{881BDA76-FA63-4652-82CF-F64E9895122D}">
      <dsp:nvSpPr>
        <dsp:cNvPr id="0" name=""/>
        <dsp:cNvSpPr/>
      </dsp:nvSpPr>
      <dsp:spPr>
        <a:xfrm>
          <a:off x="2998376" y="4222710"/>
          <a:ext cx="2421650" cy="1507294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</a:rPr>
            <a:t>Развитие самостоятельности</a:t>
          </a:r>
          <a:endParaRPr lang="ru-RU" sz="1400" b="1" i="1" kern="1200" dirty="0">
            <a:solidFill>
              <a:schemeClr val="bg1"/>
            </a:solidFill>
          </a:endParaRPr>
        </a:p>
      </dsp:txBody>
      <dsp:txXfrm>
        <a:off x="2998376" y="4222710"/>
        <a:ext cx="2421650" cy="1507294"/>
      </dsp:txXfrm>
    </dsp:sp>
    <dsp:sp modelId="{BAC26421-A1BB-46B6-8B6B-B45CEE86D81C}">
      <dsp:nvSpPr>
        <dsp:cNvPr id="0" name=""/>
        <dsp:cNvSpPr/>
      </dsp:nvSpPr>
      <dsp:spPr>
        <a:xfrm rot="9298455">
          <a:off x="2544788" y="3189514"/>
          <a:ext cx="413807" cy="512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>
          <a:bevelT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>
            <a:solidFill>
              <a:schemeClr val="tx1"/>
            </a:solidFill>
          </a:endParaRPr>
        </a:p>
      </dsp:txBody>
      <dsp:txXfrm rot="9298455">
        <a:off x="2544788" y="3189514"/>
        <a:ext cx="413807" cy="512480"/>
      </dsp:txXfrm>
    </dsp:sp>
    <dsp:sp modelId="{4D6DAE86-6CFF-4332-8A2A-EF814DA1EB73}">
      <dsp:nvSpPr>
        <dsp:cNvPr id="0" name=""/>
        <dsp:cNvSpPr/>
      </dsp:nvSpPr>
      <dsp:spPr>
        <a:xfrm>
          <a:off x="154920" y="3322701"/>
          <a:ext cx="2492086" cy="1507294"/>
        </a:xfrm>
        <a:prstGeom prst="ellipse">
          <a:avLst/>
        </a:prstGeom>
        <a:solidFill>
          <a:srgbClr val="FDDBF9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</a:rPr>
            <a:t>Расширение кругозора</a:t>
          </a:r>
          <a:endParaRPr lang="ru-RU" sz="1400" b="1" i="1" kern="1200" dirty="0">
            <a:solidFill>
              <a:schemeClr val="bg1"/>
            </a:solidFill>
          </a:endParaRPr>
        </a:p>
      </dsp:txBody>
      <dsp:txXfrm>
        <a:off x="154920" y="3322701"/>
        <a:ext cx="2492086" cy="1507294"/>
      </dsp:txXfrm>
    </dsp:sp>
    <dsp:sp modelId="{0ECF1D81-2FFA-43BA-9175-EB782FA0B4E0}">
      <dsp:nvSpPr>
        <dsp:cNvPr id="0" name=""/>
        <dsp:cNvSpPr/>
      </dsp:nvSpPr>
      <dsp:spPr>
        <a:xfrm rot="12654912">
          <a:off x="2542441" y="1753415"/>
          <a:ext cx="563991" cy="512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>
          <a:bevelT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>
            <a:solidFill>
              <a:schemeClr val="tx1"/>
            </a:solidFill>
          </a:endParaRPr>
        </a:p>
      </dsp:txBody>
      <dsp:txXfrm rot="12654912">
        <a:off x="2542441" y="1753415"/>
        <a:ext cx="563991" cy="512480"/>
      </dsp:txXfrm>
    </dsp:sp>
    <dsp:sp modelId="{5F46EC58-9A24-48F5-80D3-FF1A37AEAFB5}">
      <dsp:nvSpPr>
        <dsp:cNvPr id="0" name=""/>
        <dsp:cNvSpPr/>
      </dsp:nvSpPr>
      <dsp:spPr>
        <a:xfrm>
          <a:off x="363864" y="467531"/>
          <a:ext cx="2287832" cy="1507294"/>
        </a:xfrm>
        <a:prstGeom prst="ellipse">
          <a:avLst/>
        </a:prstGeom>
        <a:solidFill>
          <a:srgbClr val="FDB1ED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 prst="relaxedInset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</a:rPr>
            <a:t>Воспитание эстетических чувств</a:t>
          </a:r>
          <a:endParaRPr lang="ru-RU" sz="1400" b="1" i="1" kern="1200" dirty="0">
            <a:solidFill>
              <a:schemeClr val="bg1"/>
            </a:solidFill>
          </a:endParaRPr>
        </a:p>
      </dsp:txBody>
      <dsp:txXfrm>
        <a:off x="363864" y="467531"/>
        <a:ext cx="2287832" cy="150729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3E98C2-3367-4935-911C-5FD896C9E11D}">
      <dsp:nvSpPr>
        <dsp:cNvPr id="0" name=""/>
        <dsp:cNvSpPr/>
      </dsp:nvSpPr>
      <dsp:spPr>
        <a:xfrm>
          <a:off x="176203" y="0"/>
          <a:ext cx="7133512" cy="5661248"/>
        </a:xfrm>
        <a:prstGeom prst="ellipse">
          <a:avLst/>
        </a:prstGeom>
        <a:solidFill>
          <a:srgbClr val="FDB1E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Типовая: максимально свободная деятельность детей (максимум атрибутов)</a:t>
          </a:r>
          <a:endParaRPr lang="ru-RU" sz="1600" b="1" i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45695" y="283062"/>
        <a:ext cx="1994529" cy="849187"/>
      </dsp:txXfrm>
    </dsp:sp>
    <dsp:sp modelId="{12FABB42-29DC-4D41-97AA-A79EDB949E1E}">
      <dsp:nvSpPr>
        <dsp:cNvPr id="0" name=""/>
        <dsp:cNvSpPr/>
      </dsp:nvSpPr>
      <dsp:spPr>
        <a:xfrm>
          <a:off x="848873" y="1881187"/>
          <a:ext cx="6124564" cy="3765363"/>
        </a:xfrm>
        <a:prstGeom prst="ellipse">
          <a:avLst/>
        </a:prstGeom>
        <a:solidFill>
          <a:srgbClr val="63F77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Комбинированная: целевые прогулки и самостоятельная деятельность детей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1"/>
            </a:solidFill>
          </a:endParaRPr>
        </a:p>
      </dsp:txBody>
      <dsp:txXfrm>
        <a:off x="2840888" y="2107109"/>
        <a:ext cx="2140535" cy="677765"/>
      </dsp:txXfrm>
    </dsp:sp>
    <dsp:sp modelId="{A8B5FA73-8359-476A-91DD-52925949472A}">
      <dsp:nvSpPr>
        <dsp:cNvPr id="0" name=""/>
        <dsp:cNvSpPr/>
      </dsp:nvSpPr>
      <dsp:spPr>
        <a:xfrm>
          <a:off x="1910515" y="3346159"/>
          <a:ext cx="4213055" cy="2315088"/>
        </a:xfrm>
        <a:prstGeom prst="ellipse">
          <a:avLst/>
        </a:prstGeom>
        <a:solidFill>
          <a:srgbClr val="E5FB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Прогулка-экскурсия-поход – событие - развлечение</a:t>
          </a:r>
          <a:endParaRPr lang="ru-RU" sz="1600" b="1" i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35401" y="3519791"/>
        <a:ext cx="1963283" cy="520894"/>
      </dsp:txXfrm>
    </dsp:sp>
    <dsp:sp modelId="{04175312-5DCE-4B17-BCC0-CEF6BB07F36B}">
      <dsp:nvSpPr>
        <dsp:cNvPr id="0" name=""/>
        <dsp:cNvSpPr/>
      </dsp:nvSpPr>
      <dsp:spPr>
        <a:xfrm>
          <a:off x="2839481" y="4229824"/>
          <a:ext cx="2264499" cy="1421856"/>
        </a:xfrm>
        <a:prstGeom prst="ellipse">
          <a:avLst/>
        </a:prstGeom>
        <a:solidFill>
          <a:srgbClr val="64E3F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Спортивные эстафеты</a:t>
          </a:r>
          <a:endParaRPr lang="ru-RU" sz="1400" b="1" i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1109" y="4585288"/>
        <a:ext cx="1601242" cy="710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881"/>
            <a:ext cx="9144000" cy="68808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003232" cy="2074242"/>
          </a:xfrm>
        </p:spPr>
        <p:txBody>
          <a:bodyPr>
            <a:normAutofit fontScale="90000"/>
          </a:bodyPr>
          <a:lstStyle/>
          <a:p>
            <a:r>
              <a:rPr lang="ru-RU" sz="53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53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3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Организации прогулки </a:t>
            </a:r>
            <a:br>
              <a:rPr lang="ru-RU" sz="53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3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детском саду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4005064"/>
            <a:ext cx="4860032" cy="2044864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Выполнила  </a:t>
            </a:r>
          </a:p>
          <a:p>
            <a:pPr algn="r">
              <a:buNone/>
            </a:pPr>
            <a:r>
              <a:rPr lang="ru-RU" sz="1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Инструктор по физической культуре</a:t>
            </a:r>
          </a:p>
          <a:p>
            <a:pPr algn="r">
              <a:buNone/>
            </a:pPr>
            <a:r>
              <a:rPr lang="ru-RU" sz="1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МАДОУ «</a:t>
            </a:r>
            <a:r>
              <a:rPr lang="ru-RU" sz="19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Медведевскй</a:t>
            </a:r>
            <a:r>
              <a:rPr lang="ru-RU" sz="1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детский сад №5 «Золотая рыбка»</a:t>
            </a:r>
          </a:p>
          <a:p>
            <a:pPr algn="r">
              <a:buNone/>
            </a:pPr>
            <a:r>
              <a:rPr lang="ru-RU" sz="1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Лебедева Наталья Геннадьевна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088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683568" y="-99392"/>
          <a:ext cx="781236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08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0"/>
          <a:ext cx="8858280" cy="671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0881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971600" y="188640"/>
            <a:ext cx="7416824" cy="914400"/>
          </a:xfrm>
          <a:prstGeom prst="roundRect">
            <a:avLst/>
          </a:prstGeom>
          <a:solidFill>
            <a:srgbClr val="4BD0FF"/>
          </a:solidFill>
          <a:ln>
            <a:solidFill>
              <a:srgbClr val="4BD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Двигательная деятельность детей</a:t>
            </a:r>
            <a:r>
              <a:rPr lang="ru-RU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endParaRPr lang="ru-RU" dirty="0"/>
          </a:p>
        </p:txBody>
      </p:sp>
      <p:pic>
        <p:nvPicPr>
          <p:cNvPr id="8" name="Рисунок 5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15092"/>
          <a:stretch>
            <a:fillRect/>
          </a:stretch>
        </p:blipFill>
        <p:spPr bwMode="auto">
          <a:xfrm>
            <a:off x="251520" y="1196752"/>
            <a:ext cx="8892480" cy="619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088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Содержимое 3"/>
          <p:cNvGraphicFramePr>
            <a:graphicFrameLocks/>
          </p:cNvGraphicFramePr>
          <p:nvPr/>
        </p:nvGraphicFramePr>
        <p:xfrm>
          <a:off x="395536" y="1124744"/>
          <a:ext cx="8388424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77809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задачи</a:t>
            </a:r>
            <a:endParaRPr lang="ru-RU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411760" y="0"/>
            <a:ext cx="4176464" cy="908720"/>
            <a:chOff x="2195735" y="260660"/>
            <a:chExt cx="4573542" cy="11751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195735" y="260660"/>
              <a:ext cx="4573542" cy="1175192"/>
            </a:xfrm>
            <a:prstGeom prst="roundRect">
              <a:avLst/>
            </a:prstGeom>
            <a:solidFill>
              <a:srgbClr val="64E3F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2253103" y="318028"/>
              <a:ext cx="4458806" cy="10604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>
                  <a:solidFill>
                    <a:schemeClr val="tx1"/>
                  </a:solidFill>
                  <a:latin typeface="Monotype Corsiva" panose="03010101010201010101" pitchFamily="66" charset="0"/>
                </a:rPr>
                <a:t>Задачи</a:t>
              </a:r>
              <a:endParaRPr lang="ru-RU" sz="4000" kern="1200" dirty="0">
                <a:solidFill>
                  <a:schemeClr val="tx1"/>
                </a:solidFill>
                <a:latin typeface="Monotype Corsiva" panose="03010101010201010101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088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/>
        </p:nvGraphicFramePr>
        <p:xfrm>
          <a:off x="611560" y="1196752"/>
          <a:ext cx="8100392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2411760" y="0"/>
            <a:ext cx="4176464" cy="908720"/>
            <a:chOff x="2195735" y="260660"/>
            <a:chExt cx="4573542" cy="11751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2195735" y="260660"/>
              <a:ext cx="4573542" cy="1175192"/>
            </a:xfrm>
            <a:prstGeom prst="roundRect">
              <a:avLst/>
            </a:prstGeom>
            <a:solidFill>
              <a:srgbClr val="64E3F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2253103" y="318028"/>
              <a:ext cx="4458806" cy="10604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 smtClean="0">
                  <a:solidFill>
                    <a:schemeClr val="tx1"/>
                  </a:solidFill>
                  <a:latin typeface="Monotype Corsiva" panose="03010101010201010101" pitchFamily="66" charset="0"/>
                </a:rPr>
                <a:t>Разновидности прогулок</a:t>
              </a:r>
              <a:endParaRPr lang="ru-RU" sz="4000" kern="1200" dirty="0">
                <a:solidFill>
                  <a:schemeClr val="tx1"/>
                </a:solidFill>
                <a:latin typeface="Monotype Corsiva" panose="03010101010201010101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0881"/>
          </a:xfrm>
          <a:prstGeom prst="rect">
            <a:avLst/>
          </a:prstGeom>
          <a:noFill/>
        </p:spPr>
      </p:pic>
      <p:sp>
        <p:nvSpPr>
          <p:cNvPr id="5" name="Прямоугольник 2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>
              <a:buFontTx/>
              <a:buChar char="•"/>
            </a:pP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детей ясельной группы до -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15С</a:t>
            </a:r>
          </a:p>
          <a:p>
            <a:pPr lvl="1">
              <a:buFontTx/>
              <a:buChar char="•"/>
            </a:pP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детей младшей группы до -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15С</a:t>
            </a:r>
          </a:p>
          <a:p>
            <a:pPr lvl="1">
              <a:buFontTx/>
              <a:buChar char="•"/>
            </a:pP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детей средней группы до -15С с ветром</a:t>
            </a:r>
          </a:p>
          <a:p>
            <a:pPr lvl="1">
              <a:buFontTx/>
              <a:buChar char="•"/>
            </a:pPr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детей старшей группы до-20С</a:t>
            </a:r>
          </a:p>
          <a:p>
            <a:pPr lvl="1">
              <a:buFontTx/>
              <a:buChar char="•"/>
            </a:pP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детей подготовительной группы до -20 с ветром</a:t>
            </a:r>
          </a:p>
        </p:txBody>
      </p:sp>
      <p:grpSp>
        <p:nvGrpSpPr>
          <p:cNvPr id="9" name="Заголовок 8"/>
          <p:cNvGrpSpPr>
            <a:grpSpLocks noGrp="1"/>
          </p:cNvGrpSpPr>
          <p:nvPr>
            <p:ph type="title"/>
          </p:nvPr>
        </p:nvGrpSpPr>
        <p:grpSpPr>
          <a:xfrm>
            <a:off x="323850" y="330200"/>
            <a:ext cx="8259763" cy="1146175"/>
            <a:chOff x="2195735" y="260660"/>
            <a:chExt cx="4573542" cy="11751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195735" y="260660"/>
              <a:ext cx="4573542" cy="1175192"/>
            </a:xfrm>
            <a:prstGeom prst="roundRect">
              <a:avLst/>
            </a:prstGeom>
            <a:solidFill>
              <a:srgbClr val="64E3F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2253103" y="318028"/>
              <a:ext cx="4458806" cy="10604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 smtClean="0">
                  <a:solidFill>
                    <a:schemeClr val="tx1"/>
                  </a:solidFill>
                  <a:latin typeface="Monotype Corsiva" panose="03010101010201010101" pitchFamily="66" charset="0"/>
                </a:rPr>
                <a:t>Рекомендуемая температура для прогулок</a:t>
              </a:r>
              <a:endParaRPr lang="ru-RU" sz="4000" kern="1200" dirty="0">
                <a:solidFill>
                  <a:schemeClr val="tx1"/>
                </a:solidFill>
                <a:latin typeface="Monotype Corsiva" panose="03010101010201010101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аксим\Desktop\Для Наташи\презентации\abstraktnye-fony-dlya-prezentacii-volny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881"/>
          </a:xfrm>
          <a:prstGeom prst="rect">
            <a:avLst/>
          </a:prstGeom>
          <a:noFill/>
        </p:spPr>
      </p:pic>
      <p:pic>
        <p:nvPicPr>
          <p:cNvPr id="5" name="Picture 26" descr="C:\Users\1\Desktop\sport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484784"/>
            <a:ext cx="6624736" cy="524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332656"/>
            <a:ext cx="8259763" cy="1146175"/>
          </a:xfrm>
          <a:prstGeom prst="roundRect">
            <a:avLst/>
          </a:prstGeom>
          <a:solidFill>
            <a:srgbClr val="64E3F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Спасибо за внимание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FFFF0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1A3B62CD03CCE42B3BE89F318975863" ma:contentTypeVersion="0" ma:contentTypeDescription="Создание документа." ma:contentTypeScope="" ma:versionID="a4897823d3cea8ef8019e9e084c5e8d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F53E314-82F1-4BC9-B14E-124F9ED8E066}"/>
</file>

<file path=customXml/itemProps2.xml><?xml version="1.0" encoding="utf-8"?>
<ds:datastoreItem xmlns:ds="http://schemas.openxmlformats.org/officeDocument/2006/customXml" ds:itemID="{E0F3DEE7-0240-474B-9123-39A3CD9EC089}"/>
</file>

<file path=customXml/itemProps3.xml><?xml version="1.0" encoding="utf-8"?>
<ds:datastoreItem xmlns:ds="http://schemas.openxmlformats.org/officeDocument/2006/customXml" ds:itemID="{78E3EC7C-CB28-4279-9A0B-0704029F393F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145</TotalTime>
  <Words>147</Words>
  <Application>Microsoft Office PowerPoint</Application>
  <PresentationFormat>Экран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  Организации прогулки  в детском саду </vt:lpstr>
      <vt:lpstr>Слайд 2</vt:lpstr>
      <vt:lpstr>Слайд 3</vt:lpstr>
      <vt:lpstr>Слайд 4</vt:lpstr>
      <vt:lpstr>задачи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Максим</cp:lastModifiedBy>
  <cp:revision>18</cp:revision>
  <dcterms:created xsi:type="dcterms:W3CDTF">2018-01-15T13:26:18Z</dcterms:created>
  <dcterms:modified xsi:type="dcterms:W3CDTF">2018-01-24T10:12:09Z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0x01010051A3B62CD03CCE42B3BE89F318975863</vt:lpwstr>
  </property>
</Properties>
</file>